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68" r:id="rId2"/>
    <p:sldId id="308" r:id="rId3"/>
    <p:sldId id="270" r:id="rId4"/>
    <p:sldId id="287" r:id="rId5"/>
    <p:sldId id="295" r:id="rId6"/>
    <p:sldId id="309" r:id="rId7"/>
    <p:sldId id="304" r:id="rId8"/>
    <p:sldId id="310" r:id="rId9"/>
    <p:sldId id="305" r:id="rId10"/>
    <p:sldId id="311" r:id="rId11"/>
    <p:sldId id="312" r:id="rId12"/>
    <p:sldId id="313" r:id="rId13"/>
    <p:sldId id="314" r:id="rId14"/>
    <p:sldId id="315" r:id="rId15"/>
    <p:sldId id="316" r:id="rId16"/>
    <p:sldId id="317" r:id="rId17"/>
    <p:sldId id="318"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6600"/>
    <a:srgbClr val="DFAF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3049" autoAdjust="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E8E728-A342-45DE-962C-3C4546719E8D}" type="doc">
      <dgm:prSet loTypeId="urn:microsoft.com/office/officeart/2005/8/layout/radial5" loCatId="cycle" qsTypeId="urn:microsoft.com/office/officeart/2005/8/quickstyle/simple1" qsCatId="simple" csTypeId="urn:microsoft.com/office/officeart/2005/8/colors/accent2_3" csCatId="accent2" phldr="1"/>
      <dgm:spPr/>
      <dgm:t>
        <a:bodyPr/>
        <a:lstStyle/>
        <a:p>
          <a:endParaRPr lang="fr-FR"/>
        </a:p>
      </dgm:t>
    </dgm:pt>
    <dgm:pt modelId="{8C37BE22-E4AD-4D8E-BB18-33932F28D82D}">
      <dgm:prSet phldrT="[Texte]"/>
      <dgm:spPr>
        <a:scene3d>
          <a:camera prst="orthographicFront"/>
          <a:lightRig rig="threePt" dir="t"/>
        </a:scene3d>
        <a:sp3d>
          <a:bevelT/>
        </a:sp3d>
      </dgm:spPr>
      <dgm:t>
        <a:bodyPr/>
        <a:lstStyle/>
        <a:p>
          <a:r>
            <a:rPr lang="fr-FR" dirty="0" smtClean="0"/>
            <a:t>Jean 3.16</a:t>
          </a:r>
          <a:endParaRPr lang="fr-FR" dirty="0"/>
        </a:p>
      </dgm:t>
    </dgm:pt>
    <dgm:pt modelId="{F23B468A-43F3-4F39-8B06-C5F105521E39}" type="parTrans" cxnId="{C3D5434F-43FB-4265-B0BB-D2FF6320B183}">
      <dgm:prSet/>
      <dgm:spPr/>
      <dgm:t>
        <a:bodyPr/>
        <a:lstStyle/>
        <a:p>
          <a:endParaRPr lang="fr-FR"/>
        </a:p>
      </dgm:t>
    </dgm:pt>
    <dgm:pt modelId="{F8E1166B-C948-4BAC-94D8-EA3487B4F36E}" type="sibTrans" cxnId="{C3D5434F-43FB-4265-B0BB-D2FF6320B183}">
      <dgm:prSet/>
      <dgm:spPr/>
      <dgm:t>
        <a:bodyPr/>
        <a:lstStyle/>
        <a:p>
          <a:endParaRPr lang="fr-FR"/>
        </a:p>
      </dgm:t>
    </dgm:pt>
    <dgm:pt modelId="{B8247738-003C-46EC-B623-716C67518F7E}">
      <dgm:prSet phldrT="[Texte]" custT="1"/>
      <dgm:spPr>
        <a:solidFill>
          <a:srgbClr val="FFC000"/>
        </a:solidFill>
        <a:scene3d>
          <a:camera prst="orthographicFront"/>
          <a:lightRig rig="threePt" dir="t"/>
        </a:scene3d>
        <a:sp3d>
          <a:bevelT/>
        </a:sp3d>
      </dgm:spPr>
      <dgm:t>
        <a:bodyPr/>
        <a:lstStyle/>
        <a:p>
          <a:r>
            <a:rPr lang="fr-FR" sz="2000" dirty="0" smtClean="0"/>
            <a:t>1 Jean 4.9</a:t>
          </a:r>
          <a:endParaRPr lang="fr-FR" sz="2000" dirty="0"/>
        </a:p>
      </dgm:t>
    </dgm:pt>
    <dgm:pt modelId="{19FF3E29-9821-494D-BE68-7834E416953E}" type="parTrans" cxnId="{AC2C52E0-E79D-466B-B9E8-A04E7FCBDA20}">
      <dgm:prSet/>
      <dgm:spPr>
        <a:scene3d>
          <a:camera prst="orthographicFront"/>
          <a:lightRig rig="threePt" dir="t"/>
        </a:scene3d>
        <a:sp3d>
          <a:bevelT/>
        </a:sp3d>
      </dgm:spPr>
      <dgm:t>
        <a:bodyPr/>
        <a:lstStyle/>
        <a:p>
          <a:endParaRPr lang="fr-FR"/>
        </a:p>
      </dgm:t>
    </dgm:pt>
    <dgm:pt modelId="{B108A25C-6E32-41FC-A1A2-D04F435011B2}" type="sibTrans" cxnId="{AC2C52E0-E79D-466B-B9E8-A04E7FCBDA20}">
      <dgm:prSet/>
      <dgm:spPr/>
      <dgm:t>
        <a:bodyPr/>
        <a:lstStyle/>
        <a:p>
          <a:endParaRPr lang="fr-FR"/>
        </a:p>
      </dgm:t>
    </dgm:pt>
    <dgm:pt modelId="{0C27E19A-F142-4D18-9B27-11A87D228907}">
      <dgm:prSet phldrT="[Texte]" custT="1"/>
      <dgm:spPr>
        <a:solidFill>
          <a:srgbClr val="FF0000"/>
        </a:solidFill>
        <a:scene3d>
          <a:camera prst="orthographicFront"/>
          <a:lightRig rig="threePt" dir="t"/>
        </a:scene3d>
        <a:sp3d>
          <a:bevelT/>
        </a:sp3d>
      </dgm:spPr>
      <dgm:t>
        <a:bodyPr/>
        <a:lstStyle/>
        <a:p>
          <a:r>
            <a:rPr lang="fr-FR" sz="2000" dirty="0" smtClean="0"/>
            <a:t>Rom 8.32</a:t>
          </a:r>
          <a:endParaRPr lang="fr-FR" sz="2000" dirty="0"/>
        </a:p>
      </dgm:t>
    </dgm:pt>
    <dgm:pt modelId="{A2A43CC9-965E-4EC7-AAEF-CA44B3A7710E}" type="parTrans" cxnId="{2A090261-FC51-4422-A888-1785523ECC6D}">
      <dgm:prSet/>
      <dgm:spPr>
        <a:scene3d>
          <a:camera prst="orthographicFront"/>
          <a:lightRig rig="threePt" dir="t"/>
        </a:scene3d>
        <a:sp3d>
          <a:bevelT/>
        </a:sp3d>
      </dgm:spPr>
      <dgm:t>
        <a:bodyPr/>
        <a:lstStyle/>
        <a:p>
          <a:endParaRPr lang="fr-FR"/>
        </a:p>
      </dgm:t>
    </dgm:pt>
    <dgm:pt modelId="{255090DF-3856-43FE-B3B9-7B2FA82E8AEA}" type="sibTrans" cxnId="{2A090261-FC51-4422-A888-1785523ECC6D}">
      <dgm:prSet/>
      <dgm:spPr/>
      <dgm:t>
        <a:bodyPr/>
        <a:lstStyle/>
        <a:p>
          <a:endParaRPr lang="fr-FR"/>
        </a:p>
      </dgm:t>
    </dgm:pt>
    <dgm:pt modelId="{BFF878AB-FBD7-4E29-95D6-FBEDB37DD294}">
      <dgm:prSet phldrT="[Texte]" custT="1"/>
      <dgm:spPr>
        <a:solidFill>
          <a:srgbClr val="92D050"/>
        </a:solidFill>
        <a:scene3d>
          <a:camera prst="orthographicFront"/>
          <a:lightRig rig="threePt" dir="t"/>
        </a:scene3d>
        <a:sp3d>
          <a:bevelT/>
        </a:sp3d>
      </dgm:spPr>
      <dgm:t>
        <a:bodyPr/>
        <a:lstStyle/>
        <a:p>
          <a:pPr algn="ctr"/>
          <a:r>
            <a:rPr lang="fr-FR" sz="2000" dirty="0" smtClean="0"/>
            <a:t>Jean 3.15</a:t>
          </a:r>
          <a:endParaRPr lang="fr-FR" sz="2000" dirty="0"/>
        </a:p>
      </dgm:t>
    </dgm:pt>
    <dgm:pt modelId="{5FC3CDBE-9888-4E5F-99ED-AB5FFFF0C7F2}" type="parTrans" cxnId="{E76415B0-8100-441C-84E0-C2E5FD46D618}">
      <dgm:prSet/>
      <dgm:spPr>
        <a:scene3d>
          <a:camera prst="orthographicFront"/>
          <a:lightRig rig="threePt" dir="t"/>
        </a:scene3d>
        <a:sp3d>
          <a:bevelT/>
        </a:sp3d>
      </dgm:spPr>
      <dgm:t>
        <a:bodyPr/>
        <a:lstStyle/>
        <a:p>
          <a:endParaRPr lang="fr-FR"/>
        </a:p>
      </dgm:t>
    </dgm:pt>
    <dgm:pt modelId="{3D733BA7-F788-4679-968B-2F12B739DB68}" type="sibTrans" cxnId="{E76415B0-8100-441C-84E0-C2E5FD46D618}">
      <dgm:prSet/>
      <dgm:spPr/>
      <dgm:t>
        <a:bodyPr/>
        <a:lstStyle/>
        <a:p>
          <a:endParaRPr lang="fr-FR"/>
        </a:p>
      </dgm:t>
    </dgm:pt>
    <dgm:pt modelId="{132CB030-C184-4E21-AAD4-B456C5CE4F3A}" type="pres">
      <dgm:prSet presAssocID="{40E8E728-A342-45DE-962C-3C4546719E8D}" presName="Name0" presStyleCnt="0">
        <dgm:presLayoutVars>
          <dgm:chMax val="1"/>
          <dgm:dir val="rev"/>
          <dgm:animLvl val="ctr"/>
          <dgm:resizeHandles val="exact"/>
        </dgm:presLayoutVars>
      </dgm:prSet>
      <dgm:spPr/>
      <dgm:t>
        <a:bodyPr/>
        <a:lstStyle/>
        <a:p>
          <a:endParaRPr lang="fr-FR"/>
        </a:p>
      </dgm:t>
    </dgm:pt>
    <dgm:pt modelId="{9677C82D-36F3-4AB2-951E-89D1F15C9E2B}" type="pres">
      <dgm:prSet presAssocID="{8C37BE22-E4AD-4D8E-BB18-33932F28D82D}" presName="centerShape" presStyleLbl="node0" presStyleIdx="0" presStyleCnt="1"/>
      <dgm:spPr/>
      <dgm:t>
        <a:bodyPr/>
        <a:lstStyle/>
        <a:p>
          <a:endParaRPr lang="fr-FR"/>
        </a:p>
      </dgm:t>
    </dgm:pt>
    <dgm:pt modelId="{47DE102A-E9F3-49D8-BDA1-A389DA2E2AF7}" type="pres">
      <dgm:prSet presAssocID="{19FF3E29-9821-494D-BE68-7834E416953E}" presName="parTrans" presStyleLbl="sibTrans2D1" presStyleIdx="0" presStyleCnt="3"/>
      <dgm:spPr/>
      <dgm:t>
        <a:bodyPr/>
        <a:lstStyle/>
        <a:p>
          <a:endParaRPr lang="fr-FR"/>
        </a:p>
      </dgm:t>
    </dgm:pt>
    <dgm:pt modelId="{D11A0C22-DF80-4A79-925B-580112794615}" type="pres">
      <dgm:prSet presAssocID="{19FF3E29-9821-494D-BE68-7834E416953E}" presName="connectorText" presStyleLbl="sibTrans2D1" presStyleIdx="0" presStyleCnt="3"/>
      <dgm:spPr/>
      <dgm:t>
        <a:bodyPr/>
        <a:lstStyle/>
        <a:p>
          <a:endParaRPr lang="fr-FR"/>
        </a:p>
      </dgm:t>
    </dgm:pt>
    <dgm:pt modelId="{51E2F392-E5A3-4980-AFDC-E45430C1FDC7}" type="pres">
      <dgm:prSet presAssocID="{B8247738-003C-46EC-B623-716C67518F7E}" presName="node" presStyleLbl="node1" presStyleIdx="0" presStyleCnt="3">
        <dgm:presLayoutVars>
          <dgm:bulletEnabled val="1"/>
        </dgm:presLayoutVars>
      </dgm:prSet>
      <dgm:spPr/>
      <dgm:t>
        <a:bodyPr/>
        <a:lstStyle/>
        <a:p>
          <a:endParaRPr lang="fr-FR"/>
        </a:p>
      </dgm:t>
    </dgm:pt>
    <dgm:pt modelId="{8CF23632-C301-40AC-9F97-76A7FA0592F4}" type="pres">
      <dgm:prSet presAssocID="{A2A43CC9-965E-4EC7-AAEF-CA44B3A7710E}" presName="parTrans" presStyleLbl="sibTrans2D1" presStyleIdx="1" presStyleCnt="3"/>
      <dgm:spPr/>
      <dgm:t>
        <a:bodyPr/>
        <a:lstStyle/>
        <a:p>
          <a:endParaRPr lang="fr-FR"/>
        </a:p>
      </dgm:t>
    </dgm:pt>
    <dgm:pt modelId="{D813BC3B-3520-469C-AF26-FB4D3E1D1502}" type="pres">
      <dgm:prSet presAssocID="{A2A43CC9-965E-4EC7-AAEF-CA44B3A7710E}" presName="connectorText" presStyleLbl="sibTrans2D1" presStyleIdx="1" presStyleCnt="3"/>
      <dgm:spPr/>
      <dgm:t>
        <a:bodyPr/>
        <a:lstStyle/>
        <a:p>
          <a:endParaRPr lang="fr-FR"/>
        </a:p>
      </dgm:t>
    </dgm:pt>
    <dgm:pt modelId="{649FBB3C-92CB-43CA-81A1-D6623761F682}" type="pres">
      <dgm:prSet presAssocID="{0C27E19A-F142-4D18-9B27-11A87D228907}" presName="node" presStyleLbl="node1" presStyleIdx="1" presStyleCnt="3" custRadScaleRad="95258" custRadScaleInc="18244">
        <dgm:presLayoutVars>
          <dgm:bulletEnabled val="1"/>
        </dgm:presLayoutVars>
      </dgm:prSet>
      <dgm:spPr/>
      <dgm:t>
        <a:bodyPr/>
        <a:lstStyle/>
        <a:p>
          <a:endParaRPr lang="fr-FR"/>
        </a:p>
      </dgm:t>
    </dgm:pt>
    <dgm:pt modelId="{34E30281-9E4C-45DF-82C7-40F52329BFB4}" type="pres">
      <dgm:prSet presAssocID="{5FC3CDBE-9888-4E5F-99ED-AB5FFFF0C7F2}" presName="parTrans" presStyleLbl="sibTrans2D1" presStyleIdx="2" presStyleCnt="3"/>
      <dgm:spPr/>
      <dgm:t>
        <a:bodyPr/>
        <a:lstStyle/>
        <a:p>
          <a:endParaRPr lang="fr-FR"/>
        </a:p>
      </dgm:t>
    </dgm:pt>
    <dgm:pt modelId="{6AFB4534-CF93-4C04-B3C3-348C8209DC33}" type="pres">
      <dgm:prSet presAssocID="{5FC3CDBE-9888-4E5F-99ED-AB5FFFF0C7F2}" presName="connectorText" presStyleLbl="sibTrans2D1" presStyleIdx="2" presStyleCnt="3"/>
      <dgm:spPr/>
      <dgm:t>
        <a:bodyPr/>
        <a:lstStyle/>
        <a:p>
          <a:endParaRPr lang="fr-FR"/>
        </a:p>
      </dgm:t>
    </dgm:pt>
    <dgm:pt modelId="{B87A9C76-46CC-4B91-AA64-EE1425A7A9A1}" type="pres">
      <dgm:prSet presAssocID="{BFF878AB-FBD7-4E29-95D6-FBEDB37DD294}" presName="node" presStyleLbl="node1" presStyleIdx="2" presStyleCnt="3">
        <dgm:presLayoutVars>
          <dgm:bulletEnabled val="1"/>
        </dgm:presLayoutVars>
      </dgm:prSet>
      <dgm:spPr/>
      <dgm:t>
        <a:bodyPr/>
        <a:lstStyle/>
        <a:p>
          <a:endParaRPr lang="fr-FR"/>
        </a:p>
      </dgm:t>
    </dgm:pt>
  </dgm:ptLst>
  <dgm:cxnLst>
    <dgm:cxn modelId="{26456795-A965-4A81-81FC-69065F55DC52}" type="presOf" srcId="{19FF3E29-9821-494D-BE68-7834E416953E}" destId="{47DE102A-E9F3-49D8-BDA1-A389DA2E2AF7}" srcOrd="0" destOrd="0" presId="urn:microsoft.com/office/officeart/2005/8/layout/radial5"/>
    <dgm:cxn modelId="{2A090261-FC51-4422-A888-1785523ECC6D}" srcId="{8C37BE22-E4AD-4D8E-BB18-33932F28D82D}" destId="{0C27E19A-F142-4D18-9B27-11A87D228907}" srcOrd="1" destOrd="0" parTransId="{A2A43CC9-965E-4EC7-AAEF-CA44B3A7710E}" sibTransId="{255090DF-3856-43FE-B3B9-7B2FA82E8AEA}"/>
    <dgm:cxn modelId="{C3D5434F-43FB-4265-B0BB-D2FF6320B183}" srcId="{40E8E728-A342-45DE-962C-3C4546719E8D}" destId="{8C37BE22-E4AD-4D8E-BB18-33932F28D82D}" srcOrd="0" destOrd="0" parTransId="{F23B468A-43F3-4F39-8B06-C5F105521E39}" sibTransId="{F8E1166B-C948-4BAC-94D8-EA3487B4F36E}"/>
    <dgm:cxn modelId="{5159547F-71DE-4075-9865-A4FCDC784E82}" type="presOf" srcId="{BFF878AB-FBD7-4E29-95D6-FBEDB37DD294}" destId="{B87A9C76-46CC-4B91-AA64-EE1425A7A9A1}" srcOrd="0" destOrd="0" presId="urn:microsoft.com/office/officeart/2005/8/layout/radial5"/>
    <dgm:cxn modelId="{D747BE6F-8D4A-4C87-B65F-AC18A62F7D45}" type="presOf" srcId="{19FF3E29-9821-494D-BE68-7834E416953E}" destId="{D11A0C22-DF80-4A79-925B-580112794615}" srcOrd="1" destOrd="0" presId="urn:microsoft.com/office/officeart/2005/8/layout/radial5"/>
    <dgm:cxn modelId="{E76415B0-8100-441C-84E0-C2E5FD46D618}" srcId="{8C37BE22-E4AD-4D8E-BB18-33932F28D82D}" destId="{BFF878AB-FBD7-4E29-95D6-FBEDB37DD294}" srcOrd="2" destOrd="0" parTransId="{5FC3CDBE-9888-4E5F-99ED-AB5FFFF0C7F2}" sibTransId="{3D733BA7-F788-4679-968B-2F12B739DB68}"/>
    <dgm:cxn modelId="{AEF2B41E-9CD4-4A07-AD61-D0186BA4E849}" type="presOf" srcId="{B8247738-003C-46EC-B623-716C67518F7E}" destId="{51E2F392-E5A3-4980-AFDC-E45430C1FDC7}" srcOrd="0" destOrd="0" presId="urn:microsoft.com/office/officeart/2005/8/layout/radial5"/>
    <dgm:cxn modelId="{AC2C52E0-E79D-466B-B9E8-A04E7FCBDA20}" srcId="{8C37BE22-E4AD-4D8E-BB18-33932F28D82D}" destId="{B8247738-003C-46EC-B623-716C67518F7E}" srcOrd="0" destOrd="0" parTransId="{19FF3E29-9821-494D-BE68-7834E416953E}" sibTransId="{B108A25C-6E32-41FC-A1A2-D04F435011B2}"/>
    <dgm:cxn modelId="{A7AA7A69-E4C5-4841-8E41-33B2CD482F9C}" type="presOf" srcId="{8C37BE22-E4AD-4D8E-BB18-33932F28D82D}" destId="{9677C82D-36F3-4AB2-951E-89D1F15C9E2B}" srcOrd="0" destOrd="0" presId="urn:microsoft.com/office/officeart/2005/8/layout/radial5"/>
    <dgm:cxn modelId="{C6B79792-A01C-461A-9932-5E235AA0A9FB}" type="presOf" srcId="{5FC3CDBE-9888-4E5F-99ED-AB5FFFF0C7F2}" destId="{6AFB4534-CF93-4C04-B3C3-348C8209DC33}" srcOrd="1" destOrd="0" presId="urn:microsoft.com/office/officeart/2005/8/layout/radial5"/>
    <dgm:cxn modelId="{11CBF4B7-811D-4175-A154-85220820AAB9}" type="presOf" srcId="{0C27E19A-F142-4D18-9B27-11A87D228907}" destId="{649FBB3C-92CB-43CA-81A1-D6623761F682}" srcOrd="0" destOrd="0" presId="urn:microsoft.com/office/officeart/2005/8/layout/radial5"/>
    <dgm:cxn modelId="{973843F8-51B5-4046-BD36-FF0A93660F54}" type="presOf" srcId="{40E8E728-A342-45DE-962C-3C4546719E8D}" destId="{132CB030-C184-4E21-AAD4-B456C5CE4F3A}" srcOrd="0" destOrd="0" presId="urn:microsoft.com/office/officeart/2005/8/layout/radial5"/>
    <dgm:cxn modelId="{267B1641-3AA5-4DBA-8FD4-D5E69069213C}" type="presOf" srcId="{5FC3CDBE-9888-4E5F-99ED-AB5FFFF0C7F2}" destId="{34E30281-9E4C-45DF-82C7-40F52329BFB4}" srcOrd="0" destOrd="0" presId="urn:microsoft.com/office/officeart/2005/8/layout/radial5"/>
    <dgm:cxn modelId="{176C91FF-9DDD-434D-960E-79706E07DBA1}" type="presOf" srcId="{A2A43CC9-965E-4EC7-AAEF-CA44B3A7710E}" destId="{8CF23632-C301-40AC-9F97-76A7FA0592F4}" srcOrd="0" destOrd="0" presId="urn:microsoft.com/office/officeart/2005/8/layout/radial5"/>
    <dgm:cxn modelId="{2419C541-FE37-4B0D-AFDE-E983803BC180}" type="presOf" srcId="{A2A43CC9-965E-4EC7-AAEF-CA44B3A7710E}" destId="{D813BC3B-3520-469C-AF26-FB4D3E1D1502}" srcOrd="1" destOrd="0" presId="urn:microsoft.com/office/officeart/2005/8/layout/radial5"/>
    <dgm:cxn modelId="{38801C02-5266-4FE5-A8EA-F0125B1152FA}" type="presParOf" srcId="{132CB030-C184-4E21-AAD4-B456C5CE4F3A}" destId="{9677C82D-36F3-4AB2-951E-89D1F15C9E2B}" srcOrd="0" destOrd="0" presId="urn:microsoft.com/office/officeart/2005/8/layout/radial5"/>
    <dgm:cxn modelId="{8DAFE467-AFA8-4986-AFD7-BEE0D8321982}" type="presParOf" srcId="{132CB030-C184-4E21-AAD4-B456C5CE4F3A}" destId="{47DE102A-E9F3-49D8-BDA1-A389DA2E2AF7}" srcOrd="1" destOrd="0" presId="urn:microsoft.com/office/officeart/2005/8/layout/radial5"/>
    <dgm:cxn modelId="{AC90102F-D9F1-40E1-A311-81365CD07916}" type="presParOf" srcId="{47DE102A-E9F3-49D8-BDA1-A389DA2E2AF7}" destId="{D11A0C22-DF80-4A79-925B-580112794615}" srcOrd="0" destOrd="0" presId="urn:microsoft.com/office/officeart/2005/8/layout/radial5"/>
    <dgm:cxn modelId="{7B5DB46D-6773-4746-BC37-A1191614A3DE}" type="presParOf" srcId="{132CB030-C184-4E21-AAD4-B456C5CE4F3A}" destId="{51E2F392-E5A3-4980-AFDC-E45430C1FDC7}" srcOrd="2" destOrd="0" presId="urn:microsoft.com/office/officeart/2005/8/layout/radial5"/>
    <dgm:cxn modelId="{DC4929D8-59BA-42C8-8015-AEEA31CAFC33}" type="presParOf" srcId="{132CB030-C184-4E21-AAD4-B456C5CE4F3A}" destId="{8CF23632-C301-40AC-9F97-76A7FA0592F4}" srcOrd="3" destOrd="0" presId="urn:microsoft.com/office/officeart/2005/8/layout/radial5"/>
    <dgm:cxn modelId="{EE817E49-440B-4767-9F57-122A2B588179}" type="presParOf" srcId="{8CF23632-C301-40AC-9F97-76A7FA0592F4}" destId="{D813BC3B-3520-469C-AF26-FB4D3E1D1502}" srcOrd="0" destOrd="0" presId="urn:microsoft.com/office/officeart/2005/8/layout/radial5"/>
    <dgm:cxn modelId="{86702D31-7787-4A86-B2EF-9AF501B1C33F}" type="presParOf" srcId="{132CB030-C184-4E21-AAD4-B456C5CE4F3A}" destId="{649FBB3C-92CB-43CA-81A1-D6623761F682}" srcOrd="4" destOrd="0" presId="urn:microsoft.com/office/officeart/2005/8/layout/radial5"/>
    <dgm:cxn modelId="{708FA069-33DA-4EBD-B670-3A93F763F9A8}" type="presParOf" srcId="{132CB030-C184-4E21-AAD4-B456C5CE4F3A}" destId="{34E30281-9E4C-45DF-82C7-40F52329BFB4}" srcOrd="5" destOrd="0" presId="urn:microsoft.com/office/officeart/2005/8/layout/radial5"/>
    <dgm:cxn modelId="{18611B16-7740-476E-B2FD-EB492C126A2F}" type="presParOf" srcId="{34E30281-9E4C-45DF-82C7-40F52329BFB4}" destId="{6AFB4534-CF93-4C04-B3C3-348C8209DC33}" srcOrd="0" destOrd="0" presId="urn:microsoft.com/office/officeart/2005/8/layout/radial5"/>
    <dgm:cxn modelId="{21FB38EC-D79C-42B7-A41B-CD134E732F15}" type="presParOf" srcId="{132CB030-C184-4E21-AAD4-B456C5CE4F3A}" destId="{B87A9C76-46CC-4B91-AA64-EE1425A7A9A1}"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BF30F0-39FC-4085-9B23-00F0B686A02B}"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fr-FR"/>
        </a:p>
      </dgm:t>
    </dgm:pt>
    <dgm:pt modelId="{D5F5B8EE-175A-49CB-B63C-5485862365AE}">
      <dgm:prSet phldrT="[Texte]"/>
      <dgm:spPr>
        <a:solidFill>
          <a:srgbClr val="DFAF29"/>
        </a:solidFill>
      </dgm:spPr>
      <dgm:t>
        <a:bodyPr/>
        <a:lstStyle/>
        <a:p>
          <a:r>
            <a:rPr lang="fr-FR" dirty="0" smtClean="0"/>
            <a:t>Jean 3.15</a:t>
          </a:r>
          <a:endParaRPr lang="fr-FR" dirty="0"/>
        </a:p>
      </dgm:t>
    </dgm:pt>
    <dgm:pt modelId="{ECE7E0BB-68D3-4872-B303-684566FDA6E8}" type="parTrans" cxnId="{331CEC26-E452-4837-A61C-F07A4550FD23}">
      <dgm:prSet/>
      <dgm:spPr/>
      <dgm:t>
        <a:bodyPr/>
        <a:lstStyle/>
        <a:p>
          <a:endParaRPr lang="fr-FR"/>
        </a:p>
      </dgm:t>
    </dgm:pt>
    <dgm:pt modelId="{8903C80A-2AE8-4072-8081-58193E7DE1A9}" type="sibTrans" cxnId="{331CEC26-E452-4837-A61C-F07A4550FD23}">
      <dgm:prSet/>
      <dgm:spPr/>
      <dgm:t>
        <a:bodyPr/>
        <a:lstStyle/>
        <a:p>
          <a:endParaRPr lang="fr-FR"/>
        </a:p>
      </dgm:t>
    </dgm:pt>
    <dgm:pt modelId="{6AF5460A-87B1-49A5-B0CB-DFA312A837BB}">
      <dgm:prSet phldrT="[Texte]" custT="1"/>
      <dgm:spPr>
        <a:solidFill>
          <a:schemeClr val="accent5">
            <a:lumMod val="75000"/>
          </a:schemeClr>
        </a:solidFill>
      </dgm:spPr>
      <dgm:t>
        <a:bodyPr/>
        <a:lstStyle/>
        <a:p>
          <a:r>
            <a:rPr lang="fr-FR" sz="2400" dirty="0" smtClean="0"/>
            <a:t>Esa 45.22</a:t>
          </a:r>
          <a:endParaRPr lang="fr-FR" sz="2400" dirty="0"/>
        </a:p>
      </dgm:t>
    </dgm:pt>
    <dgm:pt modelId="{67BFBEE1-1F2A-4A9A-9453-AF854288C46E}" type="parTrans" cxnId="{755CB688-6654-465A-9BA8-77611643108D}">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6DC1536C-3108-4BC4-85E7-BA941A556A80}" type="sibTrans" cxnId="{755CB688-6654-465A-9BA8-77611643108D}">
      <dgm:prSet/>
      <dgm:spPr/>
      <dgm:t>
        <a:bodyPr/>
        <a:lstStyle/>
        <a:p>
          <a:endParaRPr lang="fr-FR"/>
        </a:p>
      </dgm:t>
    </dgm:pt>
    <dgm:pt modelId="{243937F5-119F-4F50-9BA0-246523A7B6D0}">
      <dgm:prSet phldrT="[Texte]" custT="1"/>
      <dgm:spPr>
        <a:solidFill>
          <a:srgbClr val="00B0F0"/>
        </a:solidFill>
      </dgm:spPr>
      <dgm:t>
        <a:bodyPr/>
        <a:lstStyle/>
        <a:p>
          <a:r>
            <a:rPr lang="fr-FR" sz="2400" dirty="0" err="1" smtClean="0"/>
            <a:t>Héb</a:t>
          </a:r>
          <a:r>
            <a:rPr lang="fr-FR" sz="2400" dirty="0" smtClean="0"/>
            <a:t> 7.25</a:t>
          </a:r>
          <a:endParaRPr lang="fr-FR" sz="2400" dirty="0"/>
        </a:p>
      </dgm:t>
    </dgm:pt>
    <dgm:pt modelId="{417BDF9D-E3C6-4C0F-88D9-26D78DD59DC0}" type="parTrans" cxnId="{3C0A9909-B17B-4DCE-9B2D-8D19AF5FA580}">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B347572A-EF21-45FF-BDDA-8245058C8882}" type="sibTrans" cxnId="{3C0A9909-B17B-4DCE-9B2D-8D19AF5FA580}">
      <dgm:prSet/>
      <dgm:spPr/>
      <dgm:t>
        <a:bodyPr/>
        <a:lstStyle/>
        <a:p>
          <a:endParaRPr lang="fr-FR"/>
        </a:p>
      </dgm:t>
    </dgm:pt>
    <dgm:pt modelId="{62AE2121-63C6-496A-B329-1BD53C22360B}" type="pres">
      <dgm:prSet presAssocID="{67BF30F0-39FC-4085-9B23-00F0B686A02B}" presName="cycle" presStyleCnt="0">
        <dgm:presLayoutVars>
          <dgm:chMax val="1"/>
          <dgm:dir/>
          <dgm:animLvl val="ctr"/>
          <dgm:resizeHandles val="exact"/>
        </dgm:presLayoutVars>
      </dgm:prSet>
      <dgm:spPr/>
      <dgm:t>
        <a:bodyPr/>
        <a:lstStyle/>
        <a:p>
          <a:endParaRPr lang="fr-FR"/>
        </a:p>
      </dgm:t>
    </dgm:pt>
    <dgm:pt modelId="{C455E7D3-9B2C-4081-B45E-04633B09890C}" type="pres">
      <dgm:prSet presAssocID="{D5F5B8EE-175A-49CB-B63C-5485862365AE}" presName="centerShape" presStyleLbl="node0" presStyleIdx="0" presStyleCnt="1" custLinFactNeighborX="-51362" custLinFactNeighborY="43565"/>
      <dgm:spPr/>
      <dgm:t>
        <a:bodyPr/>
        <a:lstStyle/>
        <a:p>
          <a:endParaRPr lang="fr-FR"/>
        </a:p>
      </dgm:t>
    </dgm:pt>
    <dgm:pt modelId="{5F9121BF-51D1-4CF8-9E00-74C40243A6FF}" type="pres">
      <dgm:prSet presAssocID="{67BFBEE1-1F2A-4A9A-9453-AF854288C46E}" presName="Name9" presStyleLbl="parChTrans1D2" presStyleIdx="0" presStyleCnt="2"/>
      <dgm:spPr/>
      <dgm:t>
        <a:bodyPr/>
        <a:lstStyle/>
        <a:p>
          <a:endParaRPr lang="fr-FR"/>
        </a:p>
      </dgm:t>
    </dgm:pt>
    <dgm:pt modelId="{211C0D78-EF10-4CF5-86D3-ADB1BAEE867B}" type="pres">
      <dgm:prSet presAssocID="{67BFBEE1-1F2A-4A9A-9453-AF854288C46E}" presName="connTx" presStyleLbl="parChTrans1D2" presStyleIdx="0" presStyleCnt="2"/>
      <dgm:spPr/>
      <dgm:t>
        <a:bodyPr/>
        <a:lstStyle/>
        <a:p>
          <a:endParaRPr lang="fr-FR"/>
        </a:p>
      </dgm:t>
    </dgm:pt>
    <dgm:pt modelId="{851BC6BF-E8A7-4C24-B57C-876BF17C1F85}" type="pres">
      <dgm:prSet presAssocID="{6AF5460A-87B1-49A5-B0CB-DFA312A837BB}" presName="node" presStyleLbl="node1" presStyleIdx="0" presStyleCnt="2" custRadScaleRad="151749" custRadScaleInc="56470">
        <dgm:presLayoutVars>
          <dgm:bulletEnabled val="1"/>
        </dgm:presLayoutVars>
      </dgm:prSet>
      <dgm:spPr/>
      <dgm:t>
        <a:bodyPr/>
        <a:lstStyle/>
        <a:p>
          <a:endParaRPr lang="fr-FR"/>
        </a:p>
      </dgm:t>
    </dgm:pt>
    <dgm:pt modelId="{C3778FA0-CFFB-4208-89E5-528E287B601F}" type="pres">
      <dgm:prSet presAssocID="{417BDF9D-E3C6-4C0F-88D9-26D78DD59DC0}" presName="Name9" presStyleLbl="parChTrans1D2" presStyleIdx="1" presStyleCnt="2"/>
      <dgm:spPr/>
      <dgm:t>
        <a:bodyPr/>
        <a:lstStyle/>
        <a:p>
          <a:endParaRPr lang="fr-FR"/>
        </a:p>
      </dgm:t>
    </dgm:pt>
    <dgm:pt modelId="{D2911D0F-C2B4-46FB-9ED8-D0BF1DCAFAF6}" type="pres">
      <dgm:prSet presAssocID="{417BDF9D-E3C6-4C0F-88D9-26D78DD59DC0}" presName="connTx" presStyleLbl="parChTrans1D2" presStyleIdx="1" presStyleCnt="2"/>
      <dgm:spPr/>
      <dgm:t>
        <a:bodyPr/>
        <a:lstStyle/>
        <a:p>
          <a:endParaRPr lang="fr-FR"/>
        </a:p>
      </dgm:t>
    </dgm:pt>
    <dgm:pt modelId="{FF599063-27FB-49EF-A673-A8EC41B7E62C}" type="pres">
      <dgm:prSet presAssocID="{243937F5-119F-4F50-9BA0-246523A7B6D0}" presName="node" presStyleLbl="node1" presStyleIdx="1" presStyleCnt="2" custRadScaleRad="52324" custRadScaleInc="-70898">
        <dgm:presLayoutVars>
          <dgm:bulletEnabled val="1"/>
        </dgm:presLayoutVars>
      </dgm:prSet>
      <dgm:spPr/>
      <dgm:t>
        <a:bodyPr/>
        <a:lstStyle/>
        <a:p>
          <a:endParaRPr lang="fr-FR"/>
        </a:p>
      </dgm:t>
    </dgm:pt>
  </dgm:ptLst>
  <dgm:cxnLst>
    <dgm:cxn modelId="{D4CE4819-82FA-471D-A68D-63E01DFD5BF7}" type="presOf" srcId="{67BFBEE1-1F2A-4A9A-9453-AF854288C46E}" destId="{211C0D78-EF10-4CF5-86D3-ADB1BAEE867B}" srcOrd="1" destOrd="0" presId="urn:microsoft.com/office/officeart/2005/8/layout/radial1"/>
    <dgm:cxn modelId="{755CB688-6654-465A-9BA8-77611643108D}" srcId="{D5F5B8EE-175A-49CB-B63C-5485862365AE}" destId="{6AF5460A-87B1-49A5-B0CB-DFA312A837BB}" srcOrd="0" destOrd="0" parTransId="{67BFBEE1-1F2A-4A9A-9453-AF854288C46E}" sibTransId="{6DC1536C-3108-4BC4-85E7-BA941A556A80}"/>
    <dgm:cxn modelId="{99125B42-B17D-4BCE-AD6F-92B2821BB1C6}" type="presOf" srcId="{D5F5B8EE-175A-49CB-B63C-5485862365AE}" destId="{C455E7D3-9B2C-4081-B45E-04633B09890C}" srcOrd="0" destOrd="0" presId="urn:microsoft.com/office/officeart/2005/8/layout/radial1"/>
    <dgm:cxn modelId="{EF812D7E-E265-4711-97A1-E7F526DF45EE}" type="presOf" srcId="{243937F5-119F-4F50-9BA0-246523A7B6D0}" destId="{FF599063-27FB-49EF-A673-A8EC41B7E62C}" srcOrd="0" destOrd="0" presId="urn:microsoft.com/office/officeart/2005/8/layout/radial1"/>
    <dgm:cxn modelId="{DBB62ACE-DB75-458A-84BB-4B38A2C3D3D8}" type="presOf" srcId="{417BDF9D-E3C6-4C0F-88D9-26D78DD59DC0}" destId="{D2911D0F-C2B4-46FB-9ED8-D0BF1DCAFAF6}" srcOrd="1" destOrd="0" presId="urn:microsoft.com/office/officeart/2005/8/layout/radial1"/>
    <dgm:cxn modelId="{4CCB01C0-21A5-4DA2-91F9-D8A35EFF622D}" type="presOf" srcId="{67BFBEE1-1F2A-4A9A-9453-AF854288C46E}" destId="{5F9121BF-51D1-4CF8-9E00-74C40243A6FF}" srcOrd="0" destOrd="0" presId="urn:microsoft.com/office/officeart/2005/8/layout/radial1"/>
    <dgm:cxn modelId="{3C0A9909-B17B-4DCE-9B2D-8D19AF5FA580}" srcId="{D5F5B8EE-175A-49CB-B63C-5485862365AE}" destId="{243937F5-119F-4F50-9BA0-246523A7B6D0}" srcOrd="1" destOrd="0" parTransId="{417BDF9D-E3C6-4C0F-88D9-26D78DD59DC0}" sibTransId="{B347572A-EF21-45FF-BDDA-8245058C8882}"/>
    <dgm:cxn modelId="{331CEC26-E452-4837-A61C-F07A4550FD23}" srcId="{67BF30F0-39FC-4085-9B23-00F0B686A02B}" destId="{D5F5B8EE-175A-49CB-B63C-5485862365AE}" srcOrd="0" destOrd="0" parTransId="{ECE7E0BB-68D3-4872-B303-684566FDA6E8}" sibTransId="{8903C80A-2AE8-4072-8081-58193E7DE1A9}"/>
    <dgm:cxn modelId="{07B1FD95-0281-4CEA-AAF2-35B7FDD14F55}" type="presOf" srcId="{6AF5460A-87B1-49A5-B0CB-DFA312A837BB}" destId="{851BC6BF-E8A7-4C24-B57C-876BF17C1F85}" srcOrd="0" destOrd="0" presId="urn:microsoft.com/office/officeart/2005/8/layout/radial1"/>
    <dgm:cxn modelId="{AA6E9B85-CD78-4925-9242-A0FF5FC6BC73}" type="presOf" srcId="{67BF30F0-39FC-4085-9B23-00F0B686A02B}" destId="{62AE2121-63C6-496A-B329-1BD53C22360B}" srcOrd="0" destOrd="0" presId="urn:microsoft.com/office/officeart/2005/8/layout/radial1"/>
    <dgm:cxn modelId="{C1650DAF-4626-4250-BDED-7EAD39339737}" type="presOf" srcId="{417BDF9D-E3C6-4C0F-88D9-26D78DD59DC0}" destId="{C3778FA0-CFFB-4208-89E5-528E287B601F}" srcOrd="0" destOrd="0" presId="urn:microsoft.com/office/officeart/2005/8/layout/radial1"/>
    <dgm:cxn modelId="{90D35A9B-FA19-4355-B9D6-35501F13B1BC}" type="presParOf" srcId="{62AE2121-63C6-496A-B329-1BD53C22360B}" destId="{C455E7D3-9B2C-4081-B45E-04633B09890C}" srcOrd="0" destOrd="0" presId="urn:microsoft.com/office/officeart/2005/8/layout/radial1"/>
    <dgm:cxn modelId="{3E400A57-8474-4D69-8A59-A567B94D7330}" type="presParOf" srcId="{62AE2121-63C6-496A-B329-1BD53C22360B}" destId="{5F9121BF-51D1-4CF8-9E00-74C40243A6FF}" srcOrd="1" destOrd="0" presId="urn:microsoft.com/office/officeart/2005/8/layout/radial1"/>
    <dgm:cxn modelId="{AC6A0BA4-CA90-4A46-84AC-23FF8CE7747B}" type="presParOf" srcId="{5F9121BF-51D1-4CF8-9E00-74C40243A6FF}" destId="{211C0D78-EF10-4CF5-86D3-ADB1BAEE867B}" srcOrd="0" destOrd="0" presId="urn:microsoft.com/office/officeart/2005/8/layout/radial1"/>
    <dgm:cxn modelId="{BB9C591C-9EDE-474E-B705-7C3F0B18FE7D}" type="presParOf" srcId="{62AE2121-63C6-496A-B329-1BD53C22360B}" destId="{851BC6BF-E8A7-4C24-B57C-876BF17C1F85}" srcOrd="2" destOrd="0" presId="urn:microsoft.com/office/officeart/2005/8/layout/radial1"/>
    <dgm:cxn modelId="{56B498E4-1A9D-4396-B77B-14A3B5465701}" type="presParOf" srcId="{62AE2121-63C6-496A-B329-1BD53C22360B}" destId="{C3778FA0-CFFB-4208-89E5-528E287B601F}" srcOrd="3" destOrd="0" presId="urn:microsoft.com/office/officeart/2005/8/layout/radial1"/>
    <dgm:cxn modelId="{59E89183-F091-407F-9A19-23DBC4B5C67D}" type="presParOf" srcId="{C3778FA0-CFFB-4208-89E5-528E287B601F}" destId="{D2911D0F-C2B4-46FB-9ED8-D0BF1DCAFAF6}" srcOrd="0" destOrd="0" presId="urn:microsoft.com/office/officeart/2005/8/layout/radial1"/>
    <dgm:cxn modelId="{742C23FA-2202-48F0-84F1-5C0571B2ACAF}" type="presParOf" srcId="{62AE2121-63C6-496A-B329-1BD53C22360B}" destId="{FF599063-27FB-49EF-A673-A8EC41B7E62C}" srcOrd="4"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545294-7957-4C0C-B59F-F87983235A54}" type="doc">
      <dgm:prSet loTypeId="urn:microsoft.com/office/officeart/2005/8/layout/radial1" loCatId="relationship" qsTypeId="urn:microsoft.com/office/officeart/2005/8/quickstyle/simple1" qsCatId="simple" csTypeId="urn:microsoft.com/office/officeart/2005/8/colors/accent1_2" csCatId="accent1" phldr="1"/>
      <dgm:spPr/>
      <dgm:t>
        <a:bodyPr/>
        <a:lstStyle/>
        <a:p>
          <a:endParaRPr lang="fr-FR"/>
        </a:p>
      </dgm:t>
    </dgm:pt>
    <dgm:pt modelId="{D3A34548-B278-49F4-85C0-865F30A4CD86}">
      <dgm:prSet phldrT="[Texte]" custT="1"/>
      <dgm:spPr/>
      <dgm:t>
        <a:bodyPr/>
        <a:lstStyle/>
        <a:p>
          <a:r>
            <a:rPr lang="fr-FR" sz="1100" dirty="0" smtClean="0"/>
            <a:t>1 </a:t>
          </a:r>
          <a:r>
            <a:rPr lang="fr-FR" sz="1050" dirty="0" smtClean="0"/>
            <a:t>Jean</a:t>
          </a:r>
          <a:r>
            <a:rPr lang="fr-FR" sz="1100" dirty="0" smtClean="0"/>
            <a:t> 4.9-10</a:t>
          </a:r>
          <a:endParaRPr lang="fr-FR" sz="1100" dirty="0"/>
        </a:p>
      </dgm:t>
    </dgm:pt>
    <dgm:pt modelId="{71C25DD0-546B-4377-9EF1-D8044B6E636C}" type="parTrans" cxnId="{B72AC57B-1063-4BC9-A55B-72B2EDF85244}">
      <dgm:prSet/>
      <dgm:spPr/>
      <dgm:t>
        <a:bodyPr/>
        <a:lstStyle/>
        <a:p>
          <a:endParaRPr lang="fr-FR" sz="1100"/>
        </a:p>
      </dgm:t>
    </dgm:pt>
    <dgm:pt modelId="{4137222E-8FC6-4B39-AD5F-16D1DF3327BC}" type="sibTrans" cxnId="{B72AC57B-1063-4BC9-A55B-72B2EDF85244}">
      <dgm:prSet/>
      <dgm:spPr/>
      <dgm:t>
        <a:bodyPr/>
        <a:lstStyle/>
        <a:p>
          <a:endParaRPr lang="fr-FR" sz="1100"/>
        </a:p>
      </dgm:t>
    </dgm:pt>
    <dgm:pt modelId="{3131278B-4A38-4684-BAE3-84C227DA02E1}">
      <dgm:prSet phldrT="[Texte]" custT="1"/>
      <dgm:spPr>
        <a:solidFill>
          <a:srgbClr val="FF6600"/>
        </a:solidFill>
      </dgm:spPr>
      <dgm:t>
        <a:bodyPr/>
        <a:lstStyle/>
        <a:p>
          <a:r>
            <a:rPr lang="fr-FR" sz="1200" dirty="0" smtClean="0"/>
            <a:t>1 Jean 2.2</a:t>
          </a:r>
          <a:endParaRPr lang="fr-FR" sz="1200" dirty="0"/>
        </a:p>
      </dgm:t>
    </dgm:pt>
    <dgm:pt modelId="{E1F1DF79-0970-422A-896B-B1BE18A7A0C2}" type="parTrans" cxnId="{40E2FB6F-4657-45FC-8CB0-C9F0F21D9589}">
      <dgm:prSet custT="1"/>
      <dgm:spPr/>
      <dgm:t>
        <a:bodyPr/>
        <a:lstStyle/>
        <a:p>
          <a:endParaRPr lang="fr-FR" sz="100"/>
        </a:p>
      </dgm:t>
    </dgm:pt>
    <dgm:pt modelId="{6B142D1A-83F8-4425-8F02-D39E45E6D4BB}" type="sibTrans" cxnId="{40E2FB6F-4657-45FC-8CB0-C9F0F21D9589}">
      <dgm:prSet/>
      <dgm:spPr/>
      <dgm:t>
        <a:bodyPr/>
        <a:lstStyle/>
        <a:p>
          <a:endParaRPr lang="fr-FR" sz="1100"/>
        </a:p>
      </dgm:t>
    </dgm:pt>
    <dgm:pt modelId="{178F7598-8794-4EC4-AFED-BC802C46FFDA}">
      <dgm:prSet phldrT="[Texte]" custT="1"/>
      <dgm:spPr>
        <a:solidFill>
          <a:srgbClr val="C00000"/>
        </a:solidFill>
      </dgm:spPr>
      <dgm:t>
        <a:bodyPr/>
        <a:lstStyle/>
        <a:p>
          <a:r>
            <a:rPr lang="fr-FR" sz="1200" dirty="0" smtClean="0"/>
            <a:t>Jean 15.16</a:t>
          </a:r>
          <a:endParaRPr lang="fr-FR" sz="1200" dirty="0"/>
        </a:p>
      </dgm:t>
    </dgm:pt>
    <dgm:pt modelId="{78ACB47A-1BC3-44FC-867B-F30CC07ABC36}" type="parTrans" cxnId="{D7ED1E58-D4DB-4F52-B0EE-8DDC074A7C44}">
      <dgm:prSet custT="1"/>
      <dgm:spPr/>
      <dgm:t>
        <a:bodyPr/>
        <a:lstStyle/>
        <a:p>
          <a:endParaRPr lang="fr-FR" sz="100"/>
        </a:p>
      </dgm:t>
    </dgm:pt>
    <dgm:pt modelId="{DB5253CA-8A75-4571-9015-793871D24FFE}" type="sibTrans" cxnId="{D7ED1E58-D4DB-4F52-B0EE-8DDC074A7C44}">
      <dgm:prSet/>
      <dgm:spPr/>
      <dgm:t>
        <a:bodyPr/>
        <a:lstStyle/>
        <a:p>
          <a:endParaRPr lang="fr-FR" sz="1100"/>
        </a:p>
      </dgm:t>
    </dgm:pt>
    <dgm:pt modelId="{D753023A-0352-426C-970A-8C2C1A3576EB}" type="pres">
      <dgm:prSet presAssocID="{9E545294-7957-4C0C-B59F-F87983235A54}" presName="cycle" presStyleCnt="0">
        <dgm:presLayoutVars>
          <dgm:chMax val="1"/>
          <dgm:dir/>
          <dgm:animLvl val="ctr"/>
          <dgm:resizeHandles val="exact"/>
        </dgm:presLayoutVars>
      </dgm:prSet>
      <dgm:spPr/>
      <dgm:t>
        <a:bodyPr/>
        <a:lstStyle/>
        <a:p>
          <a:endParaRPr lang="fr-FR"/>
        </a:p>
      </dgm:t>
    </dgm:pt>
    <dgm:pt modelId="{61367F06-1F94-416B-98AD-CCDC396218D2}" type="pres">
      <dgm:prSet presAssocID="{D3A34548-B278-49F4-85C0-865F30A4CD86}" presName="centerShape" presStyleLbl="node0" presStyleIdx="0" presStyleCnt="1" custScaleX="86793" custScaleY="81700" custLinFactNeighborX="-18968" custLinFactNeighborY="11981"/>
      <dgm:spPr/>
      <dgm:t>
        <a:bodyPr/>
        <a:lstStyle/>
        <a:p>
          <a:endParaRPr lang="fr-FR"/>
        </a:p>
      </dgm:t>
    </dgm:pt>
    <dgm:pt modelId="{510A4196-316E-4CA2-B9F1-07F01E53BBAA}" type="pres">
      <dgm:prSet presAssocID="{E1F1DF79-0970-422A-896B-B1BE18A7A0C2}" presName="Name9" presStyleLbl="parChTrans1D2" presStyleIdx="0" presStyleCnt="2"/>
      <dgm:spPr/>
      <dgm:t>
        <a:bodyPr/>
        <a:lstStyle/>
        <a:p>
          <a:endParaRPr lang="fr-FR"/>
        </a:p>
      </dgm:t>
    </dgm:pt>
    <dgm:pt modelId="{0338B784-D607-4337-980D-51B6CB10B76A}" type="pres">
      <dgm:prSet presAssocID="{E1F1DF79-0970-422A-896B-B1BE18A7A0C2}" presName="connTx" presStyleLbl="parChTrans1D2" presStyleIdx="0" presStyleCnt="2"/>
      <dgm:spPr/>
      <dgm:t>
        <a:bodyPr/>
        <a:lstStyle/>
        <a:p>
          <a:endParaRPr lang="fr-FR"/>
        </a:p>
      </dgm:t>
    </dgm:pt>
    <dgm:pt modelId="{3DA24337-ECC1-48D8-9162-5EF2D022D43E}" type="pres">
      <dgm:prSet presAssocID="{3131278B-4A38-4684-BAE3-84C227DA02E1}" presName="node" presStyleLbl="node1" presStyleIdx="0" presStyleCnt="2" custScaleX="82899" custScaleY="82899" custRadScaleRad="109104" custRadScaleInc="-31981">
        <dgm:presLayoutVars>
          <dgm:bulletEnabled val="1"/>
        </dgm:presLayoutVars>
      </dgm:prSet>
      <dgm:spPr/>
      <dgm:t>
        <a:bodyPr/>
        <a:lstStyle/>
        <a:p>
          <a:endParaRPr lang="fr-FR"/>
        </a:p>
      </dgm:t>
    </dgm:pt>
    <dgm:pt modelId="{31BFCE43-3945-49A5-9B4E-9BAFB4112E0B}" type="pres">
      <dgm:prSet presAssocID="{78ACB47A-1BC3-44FC-867B-F30CC07ABC36}" presName="Name9" presStyleLbl="parChTrans1D2" presStyleIdx="1" presStyleCnt="2"/>
      <dgm:spPr/>
      <dgm:t>
        <a:bodyPr/>
        <a:lstStyle/>
        <a:p>
          <a:endParaRPr lang="fr-FR"/>
        </a:p>
      </dgm:t>
    </dgm:pt>
    <dgm:pt modelId="{718D907E-7F28-4FBD-AFDD-61086EE3511E}" type="pres">
      <dgm:prSet presAssocID="{78ACB47A-1BC3-44FC-867B-F30CC07ABC36}" presName="connTx" presStyleLbl="parChTrans1D2" presStyleIdx="1" presStyleCnt="2"/>
      <dgm:spPr/>
      <dgm:t>
        <a:bodyPr/>
        <a:lstStyle/>
        <a:p>
          <a:endParaRPr lang="fr-FR"/>
        </a:p>
      </dgm:t>
    </dgm:pt>
    <dgm:pt modelId="{69481AE9-D61D-4805-BDF8-03B6E7440D1A}" type="pres">
      <dgm:prSet presAssocID="{178F7598-8794-4EC4-AFED-BC802C46FFDA}" presName="node" presStyleLbl="node1" presStyleIdx="1" presStyleCnt="2" custScaleX="82899" custScaleY="82899" custRadScaleRad="130172" custRadScaleInc="-145180">
        <dgm:presLayoutVars>
          <dgm:bulletEnabled val="1"/>
        </dgm:presLayoutVars>
      </dgm:prSet>
      <dgm:spPr/>
      <dgm:t>
        <a:bodyPr/>
        <a:lstStyle/>
        <a:p>
          <a:endParaRPr lang="fr-FR"/>
        </a:p>
      </dgm:t>
    </dgm:pt>
  </dgm:ptLst>
  <dgm:cxnLst>
    <dgm:cxn modelId="{5C27281D-C35A-49BF-8B87-21093484DADE}" type="presOf" srcId="{D3A34548-B278-49F4-85C0-865F30A4CD86}" destId="{61367F06-1F94-416B-98AD-CCDC396218D2}" srcOrd="0" destOrd="0" presId="urn:microsoft.com/office/officeart/2005/8/layout/radial1"/>
    <dgm:cxn modelId="{F3029052-731C-442D-A896-436C008AF4F4}" type="presOf" srcId="{3131278B-4A38-4684-BAE3-84C227DA02E1}" destId="{3DA24337-ECC1-48D8-9162-5EF2D022D43E}" srcOrd="0" destOrd="0" presId="urn:microsoft.com/office/officeart/2005/8/layout/radial1"/>
    <dgm:cxn modelId="{1BD22DF8-1E76-41F3-9C7C-70EDBC33BCBF}" type="presOf" srcId="{178F7598-8794-4EC4-AFED-BC802C46FFDA}" destId="{69481AE9-D61D-4805-BDF8-03B6E7440D1A}" srcOrd="0" destOrd="0" presId="urn:microsoft.com/office/officeart/2005/8/layout/radial1"/>
    <dgm:cxn modelId="{D7ED1E58-D4DB-4F52-B0EE-8DDC074A7C44}" srcId="{D3A34548-B278-49F4-85C0-865F30A4CD86}" destId="{178F7598-8794-4EC4-AFED-BC802C46FFDA}" srcOrd="1" destOrd="0" parTransId="{78ACB47A-1BC3-44FC-867B-F30CC07ABC36}" sibTransId="{DB5253CA-8A75-4571-9015-793871D24FFE}"/>
    <dgm:cxn modelId="{40E2FB6F-4657-45FC-8CB0-C9F0F21D9589}" srcId="{D3A34548-B278-49F4-85C0-865F30A4CD86}" destId="{3131278B-4A38-4684-BAE3-84C227DA02E1}" srcOrd="0" destOrd="0" parTransId="{E1F1DF79-0970-422A-896B-B1BE18A7A0C2}" sibTransId="{6B142D1A-83F8-4425-8F02-D39E45E6D4BB}"/>
    <dgm:cxn modelId="{A4B0DBA1-1E2F-4548-A6CB-066B2E138D57}" type="presOf" srcId="{9E545294-7957-4C0C-B59F-F87983235A54}" destId="{D753023A-0352-426C-970A-8C2C1A3576EB}" srcOrd="0" destOrd="0" presId="urn:microsoft.com/office/officeart/2005/8/layout/radial1"/>
    <dgm:cxn modelId="{B72AC57B-1063-4BC9-A55B-72B2EDF85244}" srcId="{9E545294-7957-4C0C-B59F-F87983235A54}" destId="{D3A34548-B278-49F4-85C0-865F30A4CD86}" srcOrd="0" destOrd="0" parTransId="{71C25DD0-546B-4377-9EF1-D8044B6E636C}" sibTransId="{4137222E-8FC6-4B39-AD5F-16D1DF3327BC}"/>
    <dgm:cxn modelId="{DDDEE2E6-CD87-4F05-8F74-595A0F655248}" type="presOf" srcId="{78ACB47A-1BC3-44FC-867B-F30CC07ABC36}" destId="{31BFCE43-3945-49A5-9B4E-9BAFB4112E0B}" srcOrd="0" destOrd="0" presId="urn:microsoft.com/office/officeart/2005/8/layout/radial1"/>
    <dgm:cxn modelId="{7D61FA78-6F83-4466-BA42-ADB0ED732EDE}" type="presOf" srcId="{78ACB47A-1BC3-44FC-867B-F30CC07ABC36}" destId="{718D907E-7F28-4FBD-AFDD-61086EE3511E}" srcOrd="1" destOrd="0" presId="urn:microsoft.com/office/officeart/2005/8/layout/radial1"/>
    <dgm:cxn modelId="{3AF9EEB6-5D7B-44BD-B772-884F94108FF8}" type="presOf" srcId="{E1F1DF79-0970-422A-896B-B1BE18A7A0C2}" destId="{0338B784-D607-4337-980D-51B6CB10B76A}" srcOrd="1" destOrd="0" presId="urn:microsoft.com/office/officeart/2005/8/layout/radial1"/>
    <dgm:cxn modelId="{1F927FBF-FF3B-43E5-BFC1-E02EB0546033}" type="presOf" srcId="{E1F1DF79-0970-422A-896B-B1BE18A7A0C2}" destId="{510A4196-316E-4CA2-B9F1-07F01E53BBAA}" srcOrd="0" destOrd="0" presId="urn:microsoft.com/office/officeart/2005/8/layout/radial1"/>
    <dgm:cxn modelId="{4410D8EB-4C40-490E-9B59-2B48960AA742}" type="presParOf" srcId="{D753023A-0352-426C-970A-8C2C1A3576EB}" destId="{61367F06-1F94-416B-98AD-CCDC396218D2}" srcOrd="0" destOrd="0" presId="urn:microsoft.com/office/officeart/2005/8/layout/radial1"/>
    <dgm:cxn modelId="{AC7AB42A-9A9B-404B-9065-2CA00EB647BC}" type="presParOf" srcId="{D753023A-0352-426C-970A-8C2C1A3576EB}" destId="{510A4196-316E-4CA2-B9F1-07F01E53BBAA}" srcOrd="1" destOrd="0" presId="urn:microsoft.com/office/officeart/2005/8/layout/radial1"/>
    <dgm:cxn modelId="{A9A3D95C-6EEF-43AE-AE77-60D3B9B35D4F}" type="presParOf" srcId="{510A4196-316E-4CA2-B9F1-07F01E53BBAA}" destId="{0338B784-D607-4337-980D-51B6CB10B76A}" srcOrd="0" destOrd="0" presId="urn:microsoft.com/office/officeart/2005/8/layout/radial1"/>
    <dgm:cxn modelId="{9D6CD7CA-565C-4C6C-8B9C-E97A1E377E1F}" type="presParOf" srcId="{D753023A-0352-426C-970A-8C2C1A3576EB}" destId="{3DA24337-ECC1-48D8-9162-5EF2D022D43E}" srcOrd="2" destOrd="0" presId="urn:microsoft.com/office/officeart/2005/8/layout/radial1"/>
    <dgm:cxn modelId="{F32F5D29-7959-4DCF-A0BE-ECDD94F68E8B}" type="presParOf" srcId="{D753023A-0352-426C-970A-8C2C1A3576EB}" destId="{31BFCE43-3945-49A5-9B4E-9BAFB4112E0B}" srcOrd="3" destOrd="0" presId="urn:microsoft.com/office/officeart/2005/8/layout/radial1"/>
    <dgm:cxn modelId="{07751425-DDCD-49F7-B0C5-D9206E3B75B8}" type="presParOf" srcId="{31BFCE43-3945-49A5-9B4E-9BAFB4112E0B}" destId="{718D907E-7F28-4FBD-AFDD-61086EE3511E}" srcOrd="0" destOrd="0" presId="urn:microsoft.com/office/officeart/2005/8/layout/radial1"/>
    <dgm:cxn modelId="{541234DF-4F3F-4D33-9E71-A4F5C149C67E}" type="presParOf" srcId="{D753023A-0352-426C-970A-8C2C1A3576EB}" destId="{69481AE9-D61D-4805-BDF8-03B6E7440D1A}" srcOrd="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0E8E728-A342-45DE-962C-3C4546719E8D}" type="doc">
      <dgm:prSet loTypeId="urn:microsoft.com/office/officeart/2005/8/layout/radial5" loCatId="cycle" qsTypeId="urn:microsoft.com/office/officeart/2005/8/quickstyle/simple3" qsCatId="simple" csTypeId="urn:microsoft.com/office/officeart/2005/8/colors/accent2_3" csCatId="accent2" phldr="1"/>
      <dgm:spPr/>
      <dgm:t>
        <a:bodyPr/>
        <a:lstStyle/>
        <a:p>
          <a:endParaRPr lang="fr-FR"/>
        </a:p>
      </dgm:t>
    </dgm:pt>
    <dgm:pt modelId="{8C37BE22-E4AD-4D8E-BB18-33932F28D82D}">
      <dgm:prSet phldrT="[Texte]" custT="1"/>
      <dgm:spPr/>
      <dgm:t>
        <a:bodyPr/>
        <a:lstStyle/>
        <a:p>
          <a:r>
            <a:rPr lang="fr-FR" sz="1050" dirty="0" smtClean="0"/>
            <a:t>Jean 3.16</a:t>
          </a:r>
          <a:endParaRPr lang="fr-FR" sz="1050" dirty="0"/>
        </a:p>
      </dgm:t>
    </dgm:pt>
    <dgm:pt modelId="{F23B468A-43F3-4F39-8B06-C5F105521E39}" type="parTrans" cxnId="{C3D5434F-43FB-4265-B0BB-D2FF6320B183}">
      <dgm:prSet/>
      <dgm:spPr/>
      <dgm:t>
        <a:bodyPr/>
        <a:lstStyle/>
        <a:p>
          <a:endParaRPr lang="fr-FR" sz="1200"/>
        </a:p>
      </dgm:t>
    </dgm:pt>
    <dgm:pt modelId="{F8E1166B-C948-4BAC-94D8-EA3487B4F36E}" type="sibTrans" cxnId="{C3D5434F-43FB-4265-B0BB-D2FF6320B183}">
      <dgm:prSet/>
      <dgm:spPr/>
      <dgm:t>
        <a:bodyPr/>
        <a:lstStyle/>
        <a:p>
          <a:endParaRPr lang="fr-FR" sz="1200"/>
        </a:p>
      </dgm:t>
    </dgm:pt>
    <dgm:pt modelId="{B8247738-003C-46EC-B623-716C67518F7E}">
      <dgm:prSet phldrT="[Texte]" custT="1"/>
      <dgm:spPr/>
      <dgm:t>
        <a:bodyPr/>
        <a:lstStyle/>
        <a:p>
          <a:r>
            <a:rPr lang="fr-FR" sz="1200" dirty="0" smtClean="0"/>
            <a:t>1 Jean 4.9</a:t>
          </a:r>
          <a:endParaRPr lang="fr-FR" sz="1200" dirty="0"/>
        </a:p>
      </dgm:t>
    </dgm:pt>
    <dgm:pt modelId="{19FF3E29-9821-494D-BE68-7834E416953E}" type="parTrans" cxnId="{AC2C52E0-E79D-466B-B9E8-A04E7FCBDA20}">
      <dgm:prSet custT="1"/>
      <dgm:spPr/>
      <dgm:t>
        <a:bodyPr/>
        <a:lstStyle/>
        <a:p>
          <a:endParaRPr lang="fr-FR" sz="500"/>
        </a:p>
      </dgm:t>
    </dgm:pt>
    <dgm:pt modelId="{B108A25C-6E32-41FC-A1A2-D04F435011B2}" type="sibTrans" cxnId="{AC2C52E0-E79D-466B-B9E8-A04E7FCBDA20}">
      <dgm:prSet/>
      <dgm:spPr/>
      <dgm:t>
        <a:bodyPr/>
        <a:lstStyle/>
        <a:p>
          <a:endParaRPr lang="fr-FR" sz="1200"/>
        </a:p>
      </dgm:t>
    </dgm:pt>
    <dgm:pt modelId="{0C27E19A-F142-4D18-9B27-11A87D228907}">
      <dgm:prSet phldrT="[Texte]" custT="1"/>
      <dgm:spPr/>
      <dgm:t>
        <a:bodyPr/>
        <a:lstStyle/>
        <a:p>
          <a:r>
            <a:rPr lang="fr-FR" sz="1400" dirty="0" smtClean="0"/>
            <a:t>Rom 8.32</a:t>
          </a:r>
          <a:endParaRPr lang="fr-FR" sz="1400" dirty="0"/>
        </a:p>
      </dgm:t>
    </dgm:pt>
    <dgm:pt modelId="{A2A43CC9-965E-4EC7-AAEF-CA44B3A7710E}" type="parTrans" cxnId="{2A090261-FC51-4422-A888-1785523ECC6D}">
      <dgm:prSet custT="1"/>
      <dgm:spPr/>
      <dgm:t>
        <a:bodyPr/>
        <a:lstStyle/>
        <a:p>
          <a:endParaRPr lang="fr-FR" sz="500"/>
        </a:p>
      </dgm:t>
    </dgm:pt>
    <dgm:pt modelId="{255090DF-3856-43FE-B3B9-7B2FA82E8AEA}" type="sibTrans" cxnId="{2A090261-FC51-4422-A888-1785523ECC6D}">
      <dgm:prSet/>
      <dgm:spPr/>
      <dgm:t>
        <a:bodyPr/>
        <a:lstStyle/>
        <a:p>
          <a:endParaRPr lang="fr-FR" sz="1200"/>
        </a:p>
      </dgm:t>
    </dgm:pt>
    <dgm:pt modelId="{BFF878AB-FBD7-4E29-95D6-FBEDB37DD294}">
      <dgm:prSet phldrT="[Texte]" custT="1"/>
      <dgm:spPr/>
      <dgm:t>
        <a:bodyPr/>
        <a:lstStyle/>
        <a:p>
          <a:pPr algn="just"/>
          <a:r>
            <a:rPr lang="fr-FR" sz="1400" dirty="0" smtClean="0"/>
            <a:t>Jean 3.15</a:t>
          </a:r>
          <a:endParaRPr lang="fr-FR" sz="1400" dirty="0"/>
        </a:p>
      </dgm:t>
    </dgm:pt>
    <dgm:pt modelId="{5FC3CDBE-9888-4E5F-99ED-AB5FFFF0C7F2}" type="parTrans" cxnId="{E76415B0-8100-441C-84E0-C2E5FD46D618}">
      <dgm:prSet custT="1"/>
      <dgm:spPr/>
      <dgm:t>
        <a:bodyPr/>
        <a:lstStyle/>
        <a:p>
          <a:endParaRPr lang="fr-FR" sz="500"/>
        </a:p>
      </dgm:t>
    </dgm:pt>
    <dgm:pt modelId="{3D733BA7-F788-4679-968B-2F12B739DB68}" type="sibTrans" cxnId="{E76415B0-8100-441C-84E0-C2E5FD46D618}">
      <dgm:prSet/>
      <dgm:spPr/>
      <dgm:t>
        <a:bodyPr/>
        <a:lstStyle/>
        <a:p>
          <a:endParaRPr lang="fr-FR" sz="1200"/>
        </a:p>
      </dgm:t>
    </dgm:pt>
    <dgm:pt modelId="{132CB030-C184-4E21-AAD4-B456C5CE4F3A}" type="pres">
      <dgm:prSet presAssocID="{40E8E728-A342-45DE-962C-3C4546719E8D}" presName="Name0" presStyleCnt="0">
        <dgm:presLayoutVars>
          <dgm:chMax val="1"/>
          <dgm:dir val="rev"/>
          <dgm:animLvl val="ctr"/>
          <dgm:resizeHandles val="exact"/>
        </dgm:presLayoutVars>
      </dgm:prSet>
      <dgm:spPr/>
      <dgm:t>
        <a:bodyPr/>
        <a:lstStyle/>
        <a:p>
          <a:endParaRPr lang="fr-FR"/>
        </a:p>
      </dgm:t>
    </dgm:pt>
    <dgm:pt modelId="{9677C82D-36F3-4AB2-951E-89D1F15C9E2B}" type="pres">
      <dgm:prSet presAssocID="{8C37BE22-E4AD-4D8E-BB18-33932F28D82D}" presName="centerShape" presStyleLbl="node0" presStyleIdx="0" presStyleCnt="1"/>
      <dgm:spPr/>
      <dgm:t>
        <a:bodyPr/>
        <a:lstStyle/>
        <a:p>
          <a:endParaRPr lang="fr-FR"/>
        </a:p>
      </dgm:t>
    </dgm:pt>
    <dgm:pt modelId="{47DE102A-E9F3-49D8-BDA1-A389DA2E2AF7}" type="pres">
      <dgm:prSet presAssocID="{19FF3E29-9821-494D-BE68-7834E416953E}" presName="parTrans" presStyleLbl="sibTrans2D1" presStyleIdx="0" presStyleCnt="3"/>
      <dgm:spPr/>
      <dgm:t>
        <a:bodyPr/>
        <a:lstStyle/>
        <a:p>
          <a:endParaRPr lang="fr-FR"/>
        </a:p>
      </dgm:t>
    </dgm:pt>
    <dgm:pt modelId="{D11A0C22-DF80-4A79-925B-580112794615}" type="pres">
      <dgm:prSet presAssocID="{19FF3E29-9821-494D-BE68-7834E416953E}" presName="connectorText" presStyleLbl="sibTrans2D1" presStyleIdx="0" presStyleCnt="3"/>
      <dgm:spPr/>
      <dgm:t>
        <a:bodyPr/>
        <a:lstStyle/>
        <a:p>
          <a:endParaRPr lang="fr-FR"/>
        </a:p>
      </dgm:t>
    </dgm:pt>
    <dgm:pt modelId="{51E2F392-E5A3-4980-AFDC-E45430C1FDC7}" type="pres">
      <dgm:prSet presAssocID="{B8247738-003C-46EC-B623-716C67518F7E}" presName="node" presStyleLbl="node1" presStyleIdx="0" presStyleCnt="3" custRadScaleRad="101570">
        <dgm:presLayoutVars>
          <dgm:bulletEnabled val="1"/>
        </dgm:presLayoutVars>
      </dgm:prSet>
      <dgm:spPr/>
      <dgm:t>
        <a:bodyPr/>
        <a:lstStyle/>
        <a:p>
          <a:endParaRPr lang="fr-FR"/>
        </a:p>
      </dgm:t>
    </dgm:pt>
    <dgm:pt modelId="{8CF23632-C301-40AC-9F97-76A7FA0592F4}" type="pres">
      <dgm:prSet presAssocID="{A2A43CC9-965E-4EC7-AAEF-CA44B3A7710E}" presName="parTrans" presStyleLbl="sibTrans2D1" presStyleIdx="1" presStyleCnt="3"/>
      <dgm:spPr/>
      <dgm:t>
        <a:bodyPr/>
        <a:lstStyle/>
        <a:p>
          <a:endParaRPr lang="fr-FR"/>
        </a:p>
      </dgm:t>
    </dgm:pt>
    <dgm:pt modelId="{D813BC3B-3520-469C-AF26-FB4D3E1D1502}" type="pres">
      <dgm:prSet presAssocID="{A2A43CC9-965E-4EC7-AAEF-CA44B3A7710E}" presName="connectorText" presStyleLbl="sibTrans2D1" presStyleIdx="1" presStyleCnt="3"/>
      <dgm:spPr/>
      <dgm:t>
        <a:bodyPr/>
        <a:lstStyle/>
        <a:p>
          <a:endParaRPr lang="fr-FR"/>
        </a:p>
      </dgm:t>
    </dgm:pt>
    <dgm:pt modelId="{649FBB3C-92CB-43CA-81A1-D6623761F682}" type="pres">
      <dgm:prSet presAssocID="{0C27E19A-F142-4D18-9B27-11A87D228907}" presName="node" presStyleLbl="node1" presStyleIdx="1" presStyleCnt="3">
        <dgm:presLayoutVars>
          <dgm:bulletEnabled val="1"/>
        </dgm:presLayoutVars>
      </dgm:prSet>
      <dgm:spPr/>
      <dgm:t>
        <a:bodyPr/>
        <a:lstStyle/>
        <a:p>
          <a:endParaRPr lang="fr-FR"/>
        </a:p>
      </dgm:t>
    </dgm:pt>
    <dgm:pt modelId="{34E30281-9E4C-45DF-82C7-40F52329BFB4}" type="pres">
      <dgm:prSet presAssocID="{5FC3CDBE-9888-4E5F-99ED-AB5FFFF0C7F2}" presName="parTrans" presStyleLbl="sibTrans2D1" presStyleIdx="2" presStyleCnt="3"/>
      <dgm:spPr/>
      <dgm:t>
        <a:bodyPr/>
        <a:lstStyle/>
        <a:p>
          <a:endParaRPr lang="fr-FR"/>
        </a:p>
      </dgm:t>
    </dgm:pt>
    <dgm:pt modelId="{6AFB4534-CF93-4C04-B3C3-348C8209DC33}" type="pres">
      <dgm:prSet presAssocID="{5FC3CDBE-9888-4E5F-99ED-AB5FFFF0C7F2}" presName="connectorText" presStyleLbl="sibTrans2D1" presStyleIdx="2" presStyleCnt="3"/>
      <dgm:spPr/>
      <dgm:t>
        <a:bodyPr/>
        <a:lstStyle/>
        <a:p>
          <a:endParaRPr lang="fr-FR"/>
        </a:p>
      </dgm:t>
    </dgm:pt>
    <dgm:pt modelId="{B87A9C76-46CC-4B91-AA64-EE1425A7A9A1}" type="pres">
      <dgm:prSet presAssocID="{BFF878AB-FBD7-4E29-95D6-FBEDB37DD294}" presName="node" presStyleLbl="node1" presStyleIdx="2" presStyleCnt="3">
        <dgm:presLayoutVars>
          <dgm:bulletEnabled val="1"/>
        </dgm:presLayoutVars>
      </dgm:prSet>
      <dgm:spPr/>
      <dgm:t>
        <a:bodyPr/>
        <a:lstStyle/>
        <a:p>
          <a:endParaRPr lang="fr-FR"/>
        </a:p>
      </dgm:t>
    </dgm:pt>
  </dgm:ptLst>
  <dgm:cxnLst>
    <dgm:cxn modelId="{DB3744C8-D3DE-410A-B36B-A624A3DC3F80}" type="presOf" srcId="{B8247738-003C-46EC-B623-716C67518F7E}" destId="{51E2F392-E5A3-4980-AFDC-E45430C1FDC7}" srcOrd="0" destOrd="0" presId="urn:microsoft.com/office/officeart/2005/8/layout/radial5"/>
    <dgm:cxn modelId="{FCB9BA74-83AA-4711-8E4F-5051C3A074A3}" type="presOf" srcId="{BFF878AB-FBD7-4E29-95D6-FBEDB37DD294}" destId="{B87A9C76-46CC-4B91-AA64-EE1425A7A9A1}" srcOrd="0" destOrd="0" presId="urn:microsoft.com/office/officeart/2005/8/layout/radial5"/>
    <dgm:cxn modelId="{5A3EADFA-EB2E-4A6D-AEBF-CB2A84BB2D0B}" type="presOf" srcId="{0C27E19A-F142-4D18-9B27-11A87D228907}" destId="{649FBB3C-92CB-43CA-81A1-D6623761F682}" srcOrd="0" destOrd="0" presId="urn:microsoft.com/office/officeart/2005/8/layout/radial5"/>
    <dgm:cxn modelId="{A6BC31B7-CB7A-4945-8260-6DAEE9DE8384}" type="presOf" srcId="{5FC3CDBE-9888-4E5F-99ED-AB5FFFF0C7F2}" destId="{34E30281-9E4C-45DF-82C7-40F52329BFB4}" srcOrd="0" destOrd="0" presId="urn:microsoft.com/office/officeart/2005/8/layout/radial5"/>
    <dgm:cxn modelId="{3DEF5C22-E201-442F-81CC-6E0CA17451DB}" type="presOf" srcId="{A2A43CC9-965E-4EC7-AAEF-CA44B3A7710E}" destId="{8CF23632-C301-40AC-9F97-76A7FA0592F4}" srcOrd="0" destOrd="0" presId="urn:microsoft.com/office/officeart/2005/8/layout/radial5"/>
    <dgm:cxn modelId="{E76415B0-8100-441C-84E0-C2E5FD46D618}" srcId="{8C37BE22-E4AD-4D8E-BB18-33932F28D82D}" destId="{BFF878AB-FBD7-4E29-95D6-FBEDB37DD294}" srcOrd="2" destOrd="0" parTransId="{5FC3CDBE-9888-4E5F-99ED-AB5FFFF0C7F2}" sibTransId="{3D733BA7-F788-4679-968B-2F12B739DB68}"/>
    <dgm:cxn modelId="{5CCBAD2D-1B59-48CB-8F44-8F703330EA93}" type="presOf" srcId="{8C37BE22-E4AD-4D8E-BB18-33932F28D82D}" destId="{9677C82D-36F3-4AB2-951E-89D1F15C9E2B}" srcOrd="0" destOrd="0" presId="urn:microsoft.com/office/officeart/2005/8/layout/radial5"/>
    <dgm:cxn modelId="{C3D5434F-43FB-4265-B0BB-D2FF6320B183}" srcId="{40E8E728-A342-45DE-962C-3C4546719E8D}" destId="{8C37BE22-E4AD-4D8E-BB18-33932F28D82D}" srcOrd="0" destOrd="0" parTransId="{F23B468A-43F3-4F39-8B06-C5F105521E39}" sibTransId="{F8E1166B-C948-4BAC-94D8-EA3487B4F36E}"/>
    <dgm:cxn modelId="{0FD7C696-A1D6-49CD-B531-C9D081EAC363}" type="presOf" srcId="{40E8E728-A342-45DE-962C-3C4546719E8D}" destId="{132CB030-C184-4E21-AAD4-B456C5CE4F3A}" srcOrd="0" destOrd="0" presId="urn:microsoft.com/office/officeart/2005/8/layout/radial5"/>
    <dgm:cxn modelId="{456CE086-C1BD-4AC2-8578-C7E4A8C605BB}" type="presOf" srcId="{A2A43CC9-965E-4EC7-AAEF-CA44B3A7710E}" destId="{D813BC3B-3520-469C-AF26-FB4D3E1D1502}" srcOrd="1" destOrd="0" presId="urn:microsoft.com/office/officeart/2005/8/layout/radial5"/>
    <dgm:cxn modelId="{2A090261-FC51-4422-A888-1785523ECC6D}" srcId="{8C37BE22-E4AD-4D8E-BB18-33932F28D82D}" destId="{0C27E19A-F142-4D18-9B27-11A87D228907}" srcOrd="1" destOrd="0" parTransId="{A2A43CC9-965E-4EC7-AAEF-CA44B3A7710E}" sibTransId="{255090DF-3856-43FE-B3B9-7B2FA82E8AEA}"/>
    <dgm:cxn modelId="{368C6874-995E-4F07-88B7-EFDC716BEC05}" type="presOf" srcId="{5FC3CDBE-9888-4E5F-99ED-AB5FFFF0C7F2}" destId="{6AFB4534-CF93-4C04-B3C3-348C8209DC33}" srcOrd="1" destOrd="0" presId="urn:microsoft.com/office/officeart/2005/8/layout/radial5"/>
    <dgm:cxn modelId="{95064842-B8D0-4B91-A31B-564FF5FBA49F}" type="presOf" srcId="{19FF3E29-9821-494D-BE68-7834E416953E}" destId="{47DE102A-E9F3-49D8-BDA1-A389DA2E2AF7}" srcOrd="0" destOrd="0" presId="urn:microsoft.com/office/officeart/2005/8/layout/radial5"/>
    <dgm:cxn modelId="{AC2C52E0-E79D-466B-B9E8-A04E7FCBDA20}" srcId="{8C37BE22-E4AD-4D8E-BB18-33932F28D82D}" destId="{B8247738-003C-46EC-B623-716C67518F7E}" srcOrd="0" destOrd="0" parTransId="{19FF3E29-9821-494D-BE68-7834E416953E}" sibTransId="{B108A25C-6E32-41FC-A1A2-D04F435011B2}"/>
    <dgm:cxn modelId="{D19B3EAB-2562-45F3-8862-4144492C2FA1}" type="presOf" srcId="{19FF3E29-9821-494D-BE68-7834E416953E}" destId="{D11A0C22-DF80-4A79-925B-580112794615}" srcOrd="1" destOrd="0" presId="urn:microsoft.com/office/officeart/2005/8/layout/radial5"/>
    <dgm:cxn modelId="{4EE66E71-79F7-43B5-B512-2B41316D2FB4}" type="presParOf" srcId="{132CB030-C184-4E21-AAD4-B456C5CE4F3A}" destId="{9677C82D-36F3-4AB2-951E-89D1F15C9E2B}" srcOrd="0" destOrd="0" presId="urn:microsoft.com/office/officeart/2005/8/layout/radial5"/>
    <dgm:cxn modelId="{BF029958-343F-4883-86C9-86AA99193E5C}" type="presParOf" srcId="{132CB030-C184-4E21-AAD4-B456C5CE4F3A}" destId="{47DE102A-E9F3-49D8-BDA1-A389DA2E2AF7}" srcOrd="1" destOrd="0" presId="urn:microsoft.com/office/officeart/2005/8/layout/radial5"/>
    <dgm:cxn modelId="{70B0C60B-093F-4BC4-95D3-59015FE1BE6B}" type="presParOf" srcId="{47DE102A-E9F3-49D8-BDA1-A389DA2E2AF7}" destId="{D11A0C22-DF80-4A79-925B-580112794615}" srcOrd="0" destOrd="0" presId="urn:microsoft.com/office/officeart/2005/8/layout/radial5"/>
    <dgm:cxn modelId="{020CD58F-5A42-4017-A282-F85273B27113}" type="presParOf" srcId="{132CB030-C184-4E21-AAD4-B456C5CE4F3A}" destId="{51E2F392-E5A3-4980-AFDC-E45430C1FDC7}" srcOrd="2" destOrd="0" presId="urn:microsoft.com/office/officeart/2005/8/layout/radial5"/>
    <dgm:cxn modelId="{6A52F406-20BC-40F2-8547-B33D5B87AEA5}" type="presParOf" srcId="{132CB030-C184-4E21-AAD4-B456C5CE4F3A}" destId="{8CF23632-C301-40AC-9F97-76A7FA0592F4}" srcOrd="3" destOrd="0" presId="urn:microsoft.com/office/officeart/2005/8/layout/radial5"/>
    <dgm:cxn modelId="{A108C1C1-CE58-4F50-A774-14B76DB8BF75}" type="presParOf" srcId="{8CF23632-C301-40AC-9F97-76A7FA0592F4}" destId="{D813BC3B-3520-469C-AF26-FB4D3E1D1502}" srcOrd="0" destOrd="0" presId="urn:microsoft.com/office/officeart/2005/8/layout/radial5"/>
    <dgm:cxn modelId="{53E0FED2-4A74-4164-B391-F0C3A3AA8126}" type="presParOf" srcId="{132CB030-C184-4E21-AAD4-B456C5CE4F3A}" destId="{649FBB3C-92CB-43CA-81A1-D6623761F682}" srcOrd="4" destOrd="0" presId="urn:microsoft.com/office/officeart/2005/8/layout/radial5"/>
    <dgm:cxn modelId="{5FC31560-0273-4B6A-905D-99E4E382C0EF}" type="presParOf" srcId="{132CB030-C184-4E21-AAD4-B456C5CE4F3A}" destId="{34E30281-9E4C-45DF-82C7-40F52329BFB4}" srcOrd="5" destOrd="0" presId="urn:microsoft.com/office/officeart/2005/8/layout/radial5"/>
    <dgm:cxn modelId="{576200C7-1086-4E07-AB81-57DBDB974977}" type="presParOf" srcId="{34E30281-9E4C-45DF-82C7-40F52329BFB4}" destId="{6AFB4534-CF93-4C04-B3C3-348C8209DC33}" srcOrd="0" destOrd="0" presId="urn:microsoft.com/office/officeart/2005/8/layout/radial5"/>
    <dgm:cxn modelId="{53035B40-74E4-4901-AC21-36A50442FCF7}" type="presParOf" srcId="{132CB030-C184-4E21-AAD4-B456C5CE4F3A}" destId="{B87A9C76-46CC-4B91-AA64-EE1425A7A9A1}" srcOrd="6" destOrd="0" presId="urn:microsoft.com/office/officeart/2005/8/layout/radial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BF30F0-39FC-4085-9B23-00F0B686A02B}" type="doc">
      <dgm:prSet loTypeId="urn:microsoft.com/office/officeart/2005/8/layout/radial1" loCatId="cycle" qsTypeId="urn:microsoft.com/office/officeart/2005/8/quickstyle/simple3" qsCatId="simple" csTypeId="urn:microsoft.com/office/officeart/2005/8/colors/accent1_2" csCatId="accent1" phldr="1"/>
      <dgm:spPr/>
      <dgm:t>
        <a:bodyPr/>
        <a:lstStyle/>
        <a:p>
          <a:endParaRPr lang="fr-FR"/>
        </a:p>
      </dgm:t>
    </dgm:pt>
    <dgm:pt modelId="{D5F5B8EE-175A-49CB-B63C-5485862365AE}">
      <dgm:prSet phldrT="[Texte]" custT="1"/>
      <dgm:spPr/>
      <dgm:t>
        <a:bodyPr/>
        <a:lstStyle/>
        <a:p>
          <a:r>
            <a:rPr lang="fr-FR" sz="1050" dirty="0" smtClean="0"/>
            <a:t>Jean 3.15</a:t>
          </a:r>
          <a:endParaRPr lang="fr-FR" sz="1050" dirty="0"/>
        </a:p>
      </dgm:t>
    </dgm:pt>
    <dgm:pt modelId="{ECE7E0BB-68D3-4872-B303-684566FDA6E8}" type="parTrans" cxnId="{331CEC26-E452-4837-A61C-F07A4550FD23}">
      <dgm:prSet/>
      <dgm:spPr/>
      <dgm:t>
        <a:bodyPr/>
        <a:lstStyle/>
        <a:p>
          <a:endParaRPr lang="fr-FR" sz="1200"/>
        </a:p>
      </dgm:t>
    </dgm:pt>
    <dgm:pt modelId="{8903C80A-2AE8-4072-8081-58193E7DE1A9}" type="sibTrans" cxnId="{331CEC26-E452-4837-A61C-F07A4550FD23}">
      <dgm:prSet/>
      <dgm:spPr/>
      <dgm:t>
        <a:bodyPr/>
        <a:lstStyle/>
        <a:p>
          <a:endParaRPr lang="fr-FR" sz="1200"/>
        </a:p>
      </dgm:t>
    </dgm:pt>
    <dgm:pt modelId="{6AF5460A-87B1-49A5-B0CB-DFA312A837BB}">
      <dgm:prSet phldrT="[Texte]" custT="1"/>
      <dgm:spPr/>
      <dgm:t>
        <a:bodyPr/>
        <a:lstStyle/>
        <a:p>
          <a:r>
            <a:rPr lang="fr-FR" sz="1100" dirty="0" smtClean="0"/>
            <a:t>Es 45.22</a:t>
          </a:r>
          <a:endParaRPr lang="fr-FR" sz="1100" dirty="0"/>
        </a:p>
      </dgm:t>
    </dgm:pt>
    <dgm:pt modelId="{67BFBEE1-1F2A-4A9A-9453-AF854288C46E}" type="parTrans" cxnId="{755CB688-6654-465A-9BA8-77611643108D}">
      <dgm:prSet custT="1"/>
      <dgm:spPr/>
      <dgm:t>
        <a:bodyPr/>
        <a:lstStyle/>
        <a:p>
          <a:endParaRPr lang="fr-FR" sz="200"/>
        </a:p>
      </dgm:t>
    </dgm:pt>
    <dgm:pt modelId="{6DC1536C-3108-4BC4-85E7-BA941A556A80}" type="sibTrans" cxnId="{755CB688-6654-465A-9BA8-77611643108D}">
      <dgm:prSet/>
      <dgm:spPr/>
      <dgm:t>
        <a:bodyPr/>
        <a:lstStyle/>
        <a:p>
          <a:endParaRPr lang="fr-FR" sz="1200"/>
        </a:p>
      </dgm:t>
    </dgm:pt>
    <dgm:pt modelId="{243937F5-119F-4F50-9BA0-246523A7B6D0}">
      <dgm:prSet phldrT="[Texte]" custT="1"/>
      <dgm:spPr/>
      <dgm:t>
        <a:bodyPr/>
        <a:lstStyle/>
        <a:p>
          <a:r>
            <a:rPr lang="fr-FR" sz="1100" dirty="0" err="1" smtClean="0"/>
            <a:t>Héb</a:t>
          </a:r>
          <a:r>
            <a:rPr lang="fr-FR" sz="1100" dirty="0" smtClean="0"/>
            <a:t> 7.25</a:t>
          </a:r>
          <a:endParaRPr lang="fr-FR" sz="1100" dirty="0"/>
        </a:p>
      </dgm:t>
    </dgm:pt>
    <dgm:pt modelId="{417BDF9D-E3C6-4C0F-88D9-26D78DD59DC0}" type="parTrans" cxnId="{3C0A9909-B17B-4DCE-9B2D-8D19AF5FA580}">
      <dgm:prSet custT="1"/>
      <dgm:spPr/>
      <dgm:t>
        <a:bodyPr/>
        <a:lstStyle/>
        <a:p>
          <a:endParaRPr lang="fr-FR" sz="200"/>
        </a:p>
      </dgm:t>
    </dgm:pt>
    <dgm:pt modelId="{B347572A-EF21-45FF-BDDA-8245058C8882}" type="sibTrans" cxnId="{3C0A9909-B17B-4DCE-9B2D-8D19AF5FA580}">
      <dgm:prSet/>
      <dgm:spPr/>
      <dgm:t>
        <a:bodyPr/>
        <a:lstStyle/>
        <a:p>
          <a:endParaRPr lang="fr-FR" sz="1200"/>
        </a:p>
      </dgm:t>
    </dgm:pt>
    <dgm:pt modelId="{62AE2121-63C6-496A-B329-1BD53C22360B}" type="pres">
      <dgm:prSet presAssocID="{67BF30F0-39FC-4085-9B23-00F0B686A02B}" presName="cycle" presStyleCnt="0">
        <dgm:presLayoutVars>
          <dgm:chMax val="1"/>
          <dgm:dir/>
          <dgm:animLvl val="ctr"/>
          <dgm:resizeHandles val="exact"/>
        </dgm:presLayoutVars>
      </dgm:prSet>
      <dgm:spPr/>
      <dgm:t>
        <a:bodyPr/>
        <a:lstStyle/>
        <a:p>
          <a:endParaRPr lang="fr-FR"/>
        </a:p>
      </dgm:t>
    </dgm:pt>
    <dgm:pt modelId="{C455E7D3-9B2C-4081-B45E-04633B09890C}" type="pres">
      <dgm:prSet presAssocID="{D5F5B8EE-175A-49CB-B63C-5485862365AE}" presName="centerShape" presStyleLbl="node0" presStyleIdx="0" presStyleCnt="1" custScaleX="113108" custScaleY="113108" custLinFactNeighborX="-51362" custLinFactNeighborY="43565"/>
      <dgm:spPr/>
      <dgm:t>
        <a:bodyPr/>
        <a:lstStyle/>
        <a:p>
          <a:endParaRPr lang="fr-FR"/>
        </a:p>
      </dgm:t>
    </dgm:pt>
    <dgm:pt modelId="{5F9121BF-51D1-4CF8-9E00-74C40243A6FF}" type="pres">
      <dgm:prSet presAssocID="{67BFBEE1-1F2A-4A9A-9453-AF854288C46E}" presName="Name9" presStyleLbl="parChTrans1D2" presStyleIdx="0" presStyleCnt="2"/>
      <dgm:spPr/>
      <dgm:t>
        <a:bodyPr/>
        <a:lstStyle/>
        <a:p>
          <a:endParaRPr lang="fr-FR"/>
        </a:p>
      </dgm:t>
    </dgm:pt>
    <dgm:pt modelId="{211C0D78-EF10-4CF5-86D3-ADB1BAEE867B}" type="pres">
      <dgm:prSet presAssocID="{67BFBEE1-1F2A-4A9A-9453-AF854288C46E}" presName="connTx" presStyleLbl="parChTrans1D2" presStyleIdx="0" presStyleCnt="2"/>
      <dgm:spPr/>
      <dgm:t>
        <a:bodyPr/>
        <a:lstStyle/>
        <a:p>
          <a:endParaRPr lang="fr-FR"/>
        </a:p>
      </dgm:t>
    </dgm:pt>
    <dgm:pt modelId="{851BC6BF-E8A7-4C24-B57C-876BF17C1F85}" type="pres">
      <dgm:prSet presAssocID="{6AF5460A-87B1-49A5-B0CB-DFA312A837BB}" presName="node" presStyleLbl="node1" presStyleIdx="0" presStyleCnt="2" custRadScaleRad="151749" custRadScaleInc="56470">
        <dgm:presLayoutVars>
          <dgm:bulletEnabled val="1"/>
        </dgm:presLayoutVars>
      </dgm:prSet>
      <dgm:spPr/>
      <dgm:t>
        <a:bodyPr/>
        <a:lstStyle/>
        <a:p>
          <a:endParaRPr lang="fr-FR"/>
        </a:p>
      </dgm:t>
    </dgm:pt>
    <dgm:pt modelId="{C3778FA0-CFFB-4208-89E5-528E287B601F}" type="pres">
      <dgm:prSet presAssocID="{417BDF9D-E3C6-4C0F-88D9-26D78DD59DC0}" presName="Name9" presStyleLbl="parChTrans1D2" presStyleIdx="1" presStyleCnt="2"/>
      <dgm:spPr/>
      <dgm:t>
        <a:bodyPr/>
        <a:lstStyle/>
        <a:p>
          <a:endParaRPr lang="fr-FR"/>
        </a:p>
      </dgm:t>
    </dgm:pt>
    <dgm:pt modelId="{D2911D0F-C2B4-46FB-9ED8-D0BF1DCAFAF6}" type="pres">
      <dgm:prSet presAssocID="{417BDF9D-E3C6-4C0F-88D9-26D78DD59DC0}" presName="connTx" presStyleLbl="parChTrans1D2" presStyleIdx="1" presStyleCnt="2"/>
      <dgm:spPr/>
      <dgm:t>
        <a:bodyPr/>
        <a:lstStyle/>
        <a:p>
          <a:endParaRPr lang="fr-FR"/>
        </a:p>
      </dgm:t>
    </dgm:pt>
    <dgm:pt modelId="{FF599063-27FB-49EF-A673-A8EC41B7E62C}" type="pres">
      <dgm:prSet presAssocID="{243937F5-119F-4F50-9BA0-246523A7B6D0}" presName="node" presStyleLbl="node1" presStyleIdx="1" presStyleCnt="2" custRadScaleRad="136792" custRadScaleInc="-65902">
        <dgm:presLayoutVars>
          <dgm:bulletEnabled val="1"/>
        </dgm:presLayoutVars>
      </dgm:prSet>
      <dgm:spPr/>
      <dgm:t>
        <a:bodyPr/>
        <a:lstStyle/>
        <a:p>
          <a:endParaRPr lang="fr-FR"/>
        </a:p>
      </dgm:t>
    </dgm:pt>
  </dgm:ptLst>
  <dgm:cxnLst>
    <dgm:cxn modelId="{331CEC26-E452-4837-A61C-F07A4550FD23}" srcId="{67BF30F0-39FC-4085-9B23-00F0B686A02B}" destId="{D5F5B8EE-175A-49CB-B63C-5485862365AE}" srcOrd="0" destOrd="0" parTransId="{ECE7E0BB-68D3-4872-B303-684566FDA6E8}" sibTransId="{8903C80A-2AE8-4072-8081-58193E7DE1A9}"/>
    <dgm:cxn modelId="{F09AD50D-EC34-4F22-AA5E-701905AE4132}" type="presOf" srcId="{D5F5B8EE-175A-49CB-B63C-5485862365AE}" destId="{C455E7D3-9B2C-4081-B45E-04633B09890C}" srcOrd="0" destOrd="0" presId="urn:microsoft.com/office/officeart/2005/8/layout/radial1"/>
    <dgm:cxn modelId="{5ADBC218-93E6-4E49-8384-811C6951E61F}" type="presOf" srcId="{6AF5460A-87B1-49A5-B0CB-DFA312A837BB}" destId="{851BC6BF-E8A7-4C24-B57C-876BF17C1F85}" srcOrd="0" destOrd="0" presId="urn:microsoft.com/office/officeart/2005/8/layout/radial1"/>
    <dgm:cxn modelId="{B3C0B15C-46D1-405F-9B77-BA15ED760CF7}" type="presOf" srcId="{243937F5-119F-4F50-9BA0-246523A7B6D0}" destId="{FF599063-27FB-49EF-A673-A8EC41B7E62C}" srcOrd="0" destOrd="0" presId="urn:microsoft.com/office/officeart/2005/8/layout/radial1"/>
    <dgm:cxn modelId="{755CB688-6654-465A-9BA8-77611643108D}" srcId="{D5F5B8EE-175A-49CB-B63C-5485862365AE}" destId="{6AF5460A-87B1-49A5-B0CB-DFA312A837BB}" srcOrd="0" destOrd="0" parTransId="{67BFBEE1-1F2A-4A9A-9453-AF854288C46E}" sibTransId="{6DC1536C-3108-4BC4-85E7-BA941A556A80}"/>
    <dgm:cxn modelId="{033C19F8-FD94-484C-B95A-E6ECA971AEF1}" type="presOf" srcId="{417BDF9D-E3C6-4C0F-88D9-26D78DD59DC0}" destId="{C3778FA0-CFFB-4208-89E5-528E287B601F}" srcOrd="0" destOrd="0" presId="urn:microsoft.com/office/officeart/2005/8/layout/radial1"/>
    <dgm:cxn modelId="{8BC2F92C-3D07-4A62-9BF6-6179EF87BD23}" type="presOf" srcId="{67BFBEE1-1F2A-4A9A-9453-AF854288C46E}" destId="{5F9121BF-51D1-4CF8-9E00-74C40243A6FF}" srcOrd="0" destOrd="0" presId="urn:microsoft.com/office/officeart/2005/8/layout/radial1"/>
    <dgm:cxn modelId="{DF885773-4D05-4651-ACF7-DB7455C1F317}" type="presOf" srcId="{67BFBEE1-1F2A-4A9A-9453-AF854288C46E}" destId="{211C0D78-EF10-4CF5-86D3-ADB1BAEE867B}" srcOrd="1" destOrd="0" presId="urn:microsoft.com/office/officeart/2005/8/layout/radial1"/>
    <dgm:cxn modelId="{3C0A9909-B17B-4DCE-9B2D-8D19AF5FA580}" srcId="{D5F5B8EE-175A-49CB-B63C-5485862365AE}" destId="{243937F5-119F-4F50-9BA0-246523A7B6D0}" srcOrd="1" destOrd="0" parTransId="{417BDF9D-E3C6-4C0F-88D9-26D78DD59DC0}" sibTransId="{B347572A-EF21-45FF-BDDA-8245058C8882}"/>
    <dgm:cxn modelId="{29101481-98F3-4DE4-B8CC-479EF7CF91E5}" type="presOf" srcId="{417BDF9D-E3C6-4C0F-88D9-26D78DD59DC0}" destId="{D2911D0F-C2B4-46FB-9ED8-D0BF1DCAFAF6}" srcOrd="1" destOrd="0" presId="urn:microsoft.com/office/officeart/2005/8/layout/radial1"/>
    <dgm:cxn modelId="{0D23175E-7A02-41BD-A800-02D840A885C5}" type="presOf" srcId="{67BF30F0-39FC-4085-9B23-00F0B686A02B}" destId="{62AE2121-63C6-496A-B329-1BD53C22360B}" srcOrd="0" destOrd="0" presId="urn:microsoft.com/office/officeart/2005/8/layout/radial1"/>
    <dgm:cxn modelId="{0344D99E-DFB3-43F7-832D-481E8A2CFFF8}" type="presParOf" srcId="{62AE2121-63C6-496A-B329-1BD53C22360B}" destId="{C455E7D3-9B2C-4081-B45E-04633B09890C}" srcOrd="0" destOrd="0" presId="urn:microsoft.com/office/officeart/2005/8/layout/radial1"/>
    <dgm:cxn modelId="{34F3C7C0-9BE9-46E9-B264-3F4D798428BD}" type="presParOf" srcId="{62AE2121-63C6-496A-B329-1BD53C22360B}" destId="{5F9121BF-51D1-4CF8-9E00-74C40243A6FF}" srcOrd="1" destOrd="0" presId="urn:microsoft.com/office/officeart/2005/8/layout/radial1"/>
    <dgm:cxn modelId="{85B437EF-BC59-4FA9-98A4-AD3AEC1FC018}" type="presParOf" srcId="{5F9121BF-51D1-4CF8-9E00-74C40243A6FF}" destId="{211C0D78-EF10-4CF5-86D3-ADB1BAEE867B}" srcOrd="0" destOrd="0" presId="urn:microsoft.com/office/officeart/2005/8/layout/radial1"/>
    <dgm:cxn modelId="{3D21D4B8-AD59-4DE1-96DA-69976CE1B74F}" type="presParOf" srcId="{62AE2121-63C6-496A-B329-1BD53C22360B}" destId="{851BC6BF-E8A7-4C24-B57C-876BF17C1F85}" srcOrd="2" destOrd="0" presId="urn:microsoft.com/office/officeart/2005/8/layout/radial1"/>
    <dgm:cxn modelId="{8586645B-AC73-47AB-9143-A73AC24F5B8E}" type="presParOf" srcId="{62AE2121-63C6-496A-B329-1BD53C22360B}" destId="{C3778FA0-CFFB-4208-89E5-528E287B601F}" srcOrd="3" destOrd="0" presId="urn:microsoft.com/office/officeart/2005/8/layout/radial1"/>
    <dgm:cxn modelId="{B7EA4839-AAAD-4CF5-9053-79E9D771DD6B}" type="presParOf" srcId="{C3778FA0-CFFB-4208-89E5-528E287B601F}" destId="{D2911D0F-C2B4-46FB-9ED8-D0BF1DCAFAF6}" srcOrd="0" destOrd="0" presId="urn:microsoft.com/office/officeart/2005/8/layout/radial1"/>
    <dgm:cxn modelId="{7262AC43-FC07-4F21-9C2D-54B06DDBF453}" type="presParOf" srcId="{62AE2121-63C6-496A-B329-1BD53C22360B}" destId="{FF599063-27FB-49EF-A673-A8EC41B7E62C}" srcOrd="4" destOrd="0" presId="urn:microsoft.com/office/officeart/2005/8/layout/radial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711F2CD-2078-4E08-A4D0-AF4F87763AC0}" type="doc">
      <dgm:prSet loTypeId="urn:microsoft.com/office/officeart/2005/8/layout/radial1" loCatId="relationship" qsTypeId="urn:microsoft.com/office/officeart/2005/8/quickstyle/simple1" qsCatId="simple" csTypeId="urn:microsoft.com/office/officeart/2005/8/colors/colorful1#1" csCatId="colorful" phldr="1"/>
      <dgm:spPr/>
      <dgm:t>
        <a:bodyPr/>
        <a:lstStyle/>
        <a:p>
          <a:endParaRPr lang="fr-FR"/>
        </a:p>
      </dgm:t>
    </dgm:pt>
    <dgm:pt modelId="{863EED59-80DA-406D-94CF-8949FD68678E}">
      <dgm:prSet phldrT="[Texte]"/>
      <dgm:spPr/>
      <dgm:t>
        <a:bodyPr/>
        <a:lstStyle/>
        <a:p>
          <a:r>
            <a:rPr lang="fr-FR" dirty="0" smtClean="0"/>
            <a:t>Rom 8.32</a:t>
          </a:r>
          <a:endParaRPr lang="fr-FR" dirty="0"/>
        </a:p>
      </dgm:t>
    </dgm:pt>
    <dgm:pt modelId="{9A9F69F4-40E7-4D9B-827C-21942D8D0F89}" type="parTrans" cxnId="{21A10304-1289-4D3E-AE3E-5C27C5E3D4E2}">
      <dgm:prSet/>
      <dgm:spPr/>
      <dgm:t>
        <a:bodyPr/>
        <a:lstStyle/>
        <a:p>
          <a:endParaRPr lang="fr-FR"/>
        </a:p>
      </dgm:t>
    </dgm:pt>
    <dgm:pt modelId="{357C52EB-68D8-4136-B99B-D470D54D071D}" type="sibTrans" cxnId="{21A10304-1289-4D3E-AE3E-5C27C5E3D4E2}">
      <dgm:prSet/>
      <dgm:spPr/>
      <dgm:t>
        <a:bodyPr/>
        <a:lstStyle/>
        <a:p>
          <a:endParaRPr lang="fr-FR"/>
        </a:p>
      </dgm:t>
    </dgm:pt>
    <dgm:pt modelId="{9A6C48F4-E969-4B91-B12A-1A9560AA1AC8}">
      <dgm:prSet phldrT="[Texte]" custT="1"/>
      <dgm:spPr/>
      <dgm:t>
        <a:bodyPr/>
        <a:lstStyle/>
        <a:p>
          <a:r>
            <a:rPr lang="fr-FR" sz="1800" dirty="0" err="1" smtClean="0"/>
            <a:t>Héb</a:t>
          </a:r>
          <a:r>
            <a:rPr lang="fr-FR" sz="1800" dirty="0" smtClean="0"/>
            <a:t> 9.14</a:t>
          </a:r>
          <a:endParaRPr lang="fr-FR" sz="1800" dirty="0"/>
        </a:p>
      </dgm:t>
    </dgm:pt>
    <dgm:pt modelId="{801A8D32-9536-4EEB-A5C4-C17826F2CD59}" type="parTrans" cxnId="{E1F0F5A1-7B89-4375-9F82-5E029B044E45}">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30B81496-C433-4DD7-B00B-9ACD04C2F198}" type="sibTrans" cxnId="{E1F0F5A1-7B89-4375-9F82-5E029B044E45}">
      <dgm:prSet/>
      <dgm:spPr/>
      <dgm:t>
        <a:bodyPr/>
        <a:lstStyle/>
        <a:p>
          <a:endParaRPr lang="fr-FR"/>
        </a:p>
      </dgm:t>
    </dgm:pt>
    <dgm:pt modelId="{454348FE-0FD0-4843-A40C-13A762922B75}">
      <dgm:prSet phldrT="[Texte]" custT="1"/>
      <dgm:spPr/>
      <dgm:t>
        <a:bodyPr/>
        <a:lstStyle/>
        <a:p>
          <a:r>
            <a:rPr lang="fr-FR" sz="1800" dirty="0" smtClean="0"/>
            <a:t>Rom 5.8</a:t>
          </a:r>
          <a:endParaRPr lang="fr-FR" sz="1800" dirty="0"/>
        </a:p>
      </dgm:t>
    </dgm:pt>
    <dgm:pt modelId="{B4611298-F6DE-4361-B789-53FB5E071D9F}" type="parTrans" cxnId="{BE5BB6C8-424B-4716-8AD2-BA35F80BBC07}">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24654535-CC87-46D9-9868-24834580B818}" type="sibTrans" cxnId="{BE5BB6C8-424B-4716-8AD2-BA35F80BBC07}">
      <dgm:prSet/>
      <dgm:spPr/>
      <dgm:t>
        <a:bodyPr/>
        <a:lstStyle/>
        <a:p>
          <a:endParaRPr lang="fr-FR"/>
        </a:p>
      </dgm:t>
    </dgm:pt>
    <dgm:pt modelId="{34B506A3-E496-4BF8-9E4E-076FFC2BBE8E}">
      <dgm:prSet phldrT="[Texte]" custT="1"/>
      <dgm:spPr/>
      <dgm:t>
        <a:bodyPr/>
        <a:lstStyle/>
        <a:p>
          <a:r>
            <a:rPr lang="fr-FR" sz="1800" dirty="0" smtClean="0"/>
            <a:t>1 Tim 1.15</a:t>
          </a:r>
          <a:endParaRPr lang="fr-FR" sz="1800" dirty="0"/>
        </a:p>
      </dgm:t>
    </dgm:pt>
    <dgm:pt modelId="{38A4235E-CD9F-46A4-8EE2-C3A7F4703787}" type="parTrans" cxnId="{52C2D5DA-8248-4FDA-9940-F984B9B3F20A}">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0AEFF369-4531-4C87-A694-87F2896FECCB}" type="sibTrans" cxnId="{52C2D5DA-8248-4FDA-9940-F984B9B3F20A}">
      <dgm:prSet/>
      <dgm:spPr/>
      <dgm:t>
        <a:bodyPr/>
        <a:lstStyle/>
        <a:p>
          <a:endParaRPr lang="fr-FR"/>
        </a:p>
      </dgm:t>
    </dgm:pt>
    <dgm:pt modelId="{AAD675C2-930A-4E5C-BF78-F5852ADCCC0B}">
      <dgm:prSet phldrT="[Texte]" custT="1"/>
      <dgm:spPr/>
      <dgm:t>
        <a:bodyPr/>
        <a:lstStyle/>
        <a:p>
          <a:r>
            <a:rPr lang="fr-FR" sz="1800" dirty="0" err="1" smtClean="0"/>
            <a:t>Eph</a:t>
          </a:r>
          <a:r>
            <a:rPr lang="fr-FR" sz="1800" dirty="0" smtClean="0"/>
            <a:t> 2.13</a:t>
          </a:r>
          <a:endParaRPr lang="fr-FR" sz="1800" dirty="0"/>
        </a:p>
      </dgm:t>
    </dgm:pt>
    <dgm:pt modelId="{45D5BE7D-E951-460D-A9DB-654C615ED437}" type="parTrans" cxnId="{E2C1E69C-1CFB-4502-AAE9-17DB3138FB2D}">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5AAE6703-24C2-48CF-B1CC-5066499424BB}" type="sibTrans" cxnId="{E2C1E69C-1CFB-4502-AAE9-17DB3138FB2D}">
      <dgm:prSet/>
      <dgm:spPr/>
      <dgm:t>
        <a:bodyPr/>
        <a:lstStyle/>
        <a:p>
          <a:endParaRPr lang="fr-FR"/>
        </a:p>
      </dgm:t>
    </dgm:pt>
    <dgm:pt modelId="{BA92A41A-97B9-49C8-A3E8-97524F2C736A}">
      <dgm:prSet custT="1"/>
      <dgm:spPr/>
      <dgm:t>
        <a:bodyPr/>
        <a:lstStyle/>
        <a:p>
          <a:r>
            <a:rPr lang="fr-FR" sz="1800" dirty="0" smtClean="0"/>
            <a:t>1 </a:t>
          </a:r>
          <a:r>
            <a:rPr lang="fr-FR" sz="1800" dirty="0" err="1" smtClean="0"/>
            <a:t>Thes</a:t>
          </a:r>
          <a:r>
            <a:rPr lang="fr-FR" sz="1800" dirty="0" smtClean="0"/>
            <a:t> 1.10</a:t>
          </a:r>
          <a:endParaRPr lang="fr-FR" sz="1800" dirty="0"/>
        </a:p>
      </dgm:t>
    </dgm:pt>
    <dgm:pt modelId="{EBDE9B52-B7DE-411D-B85C-E1ECEF009189}" type="parTrans" cxnId="{A8D4852F-CAAB-41AF-9BC5-7AD6C9FE7E70}">
      <dgm:prSet>
        <dgm:style>
          <a:lnRef idx="2">
            <a:schemeClr val="accent2"/>
          </a:lnRef>
          <a:fillRef idx="0">
            <a:schemeClr val="accent2"/>
          </a:fillRef>
          <a:effectRef idx="1">
            <a:schemeClr val="accent2"/>
          </a:effectRef>
          <a:fontRef idx="minor">
            <a:schemeClr val="tx1"/>
          </a:fontRef>
        </dgm:style>
      </dgm:prSet>
      <dgm:spPr>
        <a:ln>
          <a:headEnd type="none" w="med" len="med"/>
          <a:tailEnd type="arrow" w="med" len="med"/>
        </a:ln>
      </dgm:spPr>
      <dgm:t>
        <a:bodyPr/>
        <a:lstStyle/>
        <a:p>
          <a:endParaRPr lang="fr-FR"/>
        </a:p>
      </dgm:t>
    </dgm:pt>
    <dgm:pt modelId="{C951BE3F-833A-4E1A-B5A8-37BDA03F9456}" type="sibTrans" cxnId="{A8D4852F-CAAB-41AF-9BC5-7AD6C9FE7E70}">
      <dgm:prSet/>
      <dgm:spPr/>
      <dgm:t>
        <a:bodyPr/>
        <a:lstStyle/>
        <a:p>
          <a:endParaRPr lang="fr-FR"/>
        </a:p>
      </dgm:t>
    </dgm:pt>
    <dgm:pt modelId="{15282441-3A04-49DC-8699-E3A695C951C9}" type="pres">
      <dgm:prSet presAssocID="{E711F2CD-2078-4E08-A4D0-AF4F87763AC0}" presName="cycle" presStyleCnt="0">
        <dgm:presLayoutVars>
          <dgm:chMax val="1"/>
          <dgm:dir/>
          <dgm:animLvl val="ctr"/>
          <dgm:resizeHandles val="exact"/>
        </dgm:presLayoutVars>
      </dgm:prSet>
      <dgm:spPr/>
      <dgm:t>
        <a:bodyPr/>
        <a:lstStyle/>
        <a:p>
          <a:endParaRPr lang="fr-FR"/>
        </a:p>
      </dgm:t>
    </dgm:pt>
    <dgm:pt modelId="{CBF28E73-17FF-4365-8C7A-A215ED8A1273}" type="pres">
      <dgm:prSet presAssocID="{863EED59-80DA-406D-94CF-8949FD68678E}" presName="centerShape" presStyleLbl="node0" presStyleIdx="0" presStyleCnt="1" custScaleX="59285" custScaleY="59285" custLinFactNeighborX="48718" custLinFactNeighborY="8609"/>
      <dgm:spPr/>
      <dgm:t>
        <a:bodyPr/>
        <a:lstStyle/>
        <a:p>
          <a:endParaRPr lang="fr-FR"/>
        </a:p>
      </dgm:t>
    </dgm:pt>
    <dgm:pt modelId="{B2EE0C70-4A57-4542-BFBB-2FA621BD1908}" type="pres">
      <dgm:prSet presAssocID="{801A8D32-9536-4EEB-A5C4-C17826F2CD59}" presName="Name9" presStyleLbl="parChTrans1D2" presStyleIdx="0" presStyleCnt="5"/>
      <dgm:spPr/>
      <dgm:t>
        <a:bodyPr/>
        <a:lstStyle/>
        <a:p>
          <a:endParaRPr lang="fr-FR"/>
        </a:p>
      </dgm:t>
    </dgm:pt>
    <dgm:pt modelId="{28990A91-BE37-48C0-AFF8-AA20024D8B71}" type="pres">
      <dgm:prSet presAssocID="{801A8D32-9536-4EEB-A5C4-C17826F2CD59}" presName="connTx" presStyleLbl="parChTrans1D2" presStyleIdx="0" presStyleCnt="5"/>
      <dgm:spPr/>
      <dgm:t>
        <a:bodyPr/>
        <a:lstStyle/>
        <a:p>
          <a:endParaRPr lang="fr-FR"/>
        </a:p>
      </dgm:t>
    </dgm:pt>
    <dgm:pt modelId="{2B462629-F98E-41E2-9B84-EC1F253BCC13}" type="pres">
      <dgm:prSet presAssocID="{9A6C48F4-E969-4B91-B12A-1A9560AA1AC8}" presName="node" presStyleLbl="node1" presStyleIdx="0" presStyleCnt="5" custScaleX="72077" custScaleY="72077" custRadScaleRad="105639" custRadScaleInc="-36069">
        <dgm:presLayoutVars>
          <dgm:bulletEnabled val="1"/>
        </dgm:presLayoutVars>
      </dgm:prSet>
      <dgm:spPr/>
      <dgm:t>
        <a:bodyPr/>
        <a:lstStyle/>
        <a:p>
          <a:endParaRPr lang="fr-FR"/>
        </a:p>
      </dgm:t>
    </dgm:pt>
    <dgm:pt modelId="{8AC121BA-B45D-4BE3-8FE8-5B1F8C68B782}" type="pres">
      <dgm:prSet presAssocID="{B4611298-F6DE-4361-B789-53FB5E071D9F}" presName="Name9" presStyleLbl="parChTrans1D2" presStyleIdx="1" presStyleCnt="5"/>
      <dgm:spPr/>
      <dgm:t>
        <a:bodyPr/>
        <a:lstStyle/>
        <a:p>
          <a:endParaRPr lang="fr-FR"/>
        </a:p>
      </dgm:t>
    </dgm:pt>
    <dgm:pt modelId="{661CEB02-51AB-4D43-83EC-B3145F98CAD3}" type="pres">
      <dgm:prSet presAssocID="{B4611298-F6DE-4361-B789-53FB5E071D9F}" presName="connTx" presStyleLbl="parChTrans1D2" presStyleIdx="1" presStyleCnt="5"/>
      <dgm:spPr/>
      <dgm:t>
        <a:bodyPr/>
        <a:lstStyle/>
        <a:p>
          <a:endParaRPr lang="fr-FR"/>
        </a:p>
      </dgm:t>
    </dgm:pt>
    <dgm:pt modelId="{23E7BC37-FD5C-4E14-ABAC-48E3EB2938C6}" type="pres">
      <dgm:prSet presAssocID="{454348FE-0FD0-4843-A40C-13A762922B75}" presName="node" presStyleLbl="node1" presStyleIdx="1" presStyleCnt="5" custScaleX="72077" custScaleY="72077" custRadScaleRad="125168" custRadScaleInc="-103682">
        <dgm:presLayoutVars>
          <dgm:bulletEnabled val="1"/>
        </dgm:presLayoutVars>
      </dgm:prSet>
      <dgm:spPr/>
      <dgm:t>
        <a:bodyPr/>
        <a:lstStyle/>
        <a:p>
          <a:endParaRPr lang="fr-FR"/>
        </a:p>
      </dgm:t>
    </dgm:pt>
    <dgm:pt modelId="{75F6010B-8DB3-4B8B-B596-7DE8FC811FEC}" type="pres">
      <dgm:prSet presAssocID="{38A4235E-CD9F-46A4-8EE2-C3A7F4703787}" presName="Name9" presStyleLbl="parChTrans1D2" presStyleIdx="2" presStyleCnt="5"/>
      <dgm:spPr/>
      <dgm:t>
        <a:bodyPr/>
        <a:lstStyle/>
        <a:p>
          <a:endParaRPr lang="fr-FR"/>
        </a:p>
      </dgm:t>
    </dgm:pt>
    <dgm:pt modelId="{185D49D2-BB37-4496-BA93-FA0F871965B5}" type="pres">
      <dgm:prSet presAssocID="{38A4235E-CD9F-46A4-8EE2-C3A7F4703787}" presName="connTx" presStyleLbl="parChTrans1D2" presStyleIdx="2" presStyleCnt="5"/>
      <dgm:spPr/>
      <dgm:t>
        <a:bodyPr/>
        <a:lstStyle/>
        <a:p>
          <a:endParaRPr lang="fr-FR"/>
        </a:p>
      </dgm:t>
    </dgm:pt>
    <dgm:pt modelId="{992CAA12-144E-4421-912B-33E1B4DDCE77}" type="pres">
      <dgm:prSet presAssocID="{34B506A3-E496-4BF8-9E4E-076FFC2BBE8E}" presName="node" presStyleLbl="node1" presStyleIdx="2" presStyleCnt="5" custScaleX="72077" custScaleY="72077" custRadScaleRad="83843" custRadScaleInc="122604">
        <dgm:presLayoutVars>
          <dgm:bulletEnabled val="1"/>
        </dgm:presLayoutVars>
      </dgm:prSet>
      <dgm:spPr/>
      <dgm:t>
        <a:bodyPr/>
        <a:lstStyle/>
        <a:p>
          <a:endParaRPr lang="fr-FR"/>
        </a:p>
      </dgm:t>
    </dgm:pt>
    <dgm:pt modelId="{7A08A164-096A-4F09-ADBA-F5968D9C2A6F}" type="pres">
      <dgm:prSet presAssocID="{45D5BE7D-E951-460D-A9DB-654C615ED437}" presName="Name9" presStyleLbl="parChTrans1D2" presStyleIdx="3" presStyleCnt="5"/>
      <dgm:spPr/>
      <dgm:t>
        <a:bodyPr/>
        <a:lstStyle/>
        <a:p>
          <a:endParaRPr lang="fr-FR"/>
        </a:p>
      </dgm:t>
    </dgm:pt>
    <dgm:pt modelId="{200464A2-106A-4B40-860C-651FF8D5594A}" type="pres">
      <dgm:prSet presAssocID="{45D5BE7D-E951-460D-A9DB-654C615ED437}" presName="connTx" presStyleLbl="parChTrans1D2" presStyleIdx="3" presStyleCnt="5"/>
      <dgm:spPr/>
      <dgm:t>
        <a:bodyPr/>
        <a:lstStyle/>
        <a:p>
          <a:endParaRPr lang="fr-FR"/>
        </a:p>
      </dgm:t>
    </dgm:pt>
    <dgm:pt modelId="{189EC5DF-0A5D-4B7D-AA72-FD8F49B9629A}" type="pres">
      <dgm:prSet presAssocID="{AAD675C2-930A-4E5C-BF78-F5852ADCCC0B}" presName="node" presStyleLbl="node1" presStyleIdx="3" presStyleCnt="5" custScaleX="72077" custScaleY="72077" custRadScaleRad="79579" custRadScaleInc="76349">
        <dgm:presLayoutVars>
          <dgm:bulletEnabled val="1"/>
        </dgm:presLayoutVars>
      </dgm:prSet>
      <dgm:spPr/>
      <dgm:t>
        <a:bodyPr/>
        <a:lstStyle/>
        <a:p>
          <a:endParaRPr lang="fr-FR"/>
        </a:p>
      </dgm:t>
    </dgm:pt>
    <dgm:pt modelId="{C21611E1-61A6-4D37-A905-DB433FDAC55B}" type="pres">
      <dgm:prSet presAssocID="{EBDE9B52-B7DE-411D-B85C-E1ECEF009189}" presName="Name9" presStyleLbl="parChTrans1D2" presStyleIdx="4" presStyleCnt="5"/>
      <dgm:spPr/>
      <dgm:t>
        <a:bodyPr/>
        <a:lstStyle/>
        <a:p>
          <a:endParaRPr lang="fr-FR"/>
        </a:p>
      </dgm:t>
    </dgm:pt>
    <dgm:pt modelId="{030EF879-4F17-4AC9-A108-E6F8645BF07B}" type="pres">
      <dgm:prSet presAssocID="{EBDE9B52-B7DE-411D-B85C-E1ECEF009189}" presName="connTx" presStyleLbl="parChTrans1D2" presStyleIdx="4" presStyleCnt="5"/>
      <dgm:spPr/>
      <dgm:t>
        <a:bodyPr/>
        <a:lstStyle/>
        <a:p>
          <a:endParaRPr lang="fr-FR"/>
        </a:p>
      </dgm:t>
    </dgm:pt>
    <dgm:pt modelId="{DF50B0B6-02BF-4330-92CC-55640E4A3D45}" type="pres">
      <dgm:prSet presAssocID="{BA92A41A-97B9-49C8-A3E8-97524F2C736A}" presName="node" presStyleLbl="node1" presStyleIdx="4" presStyleCnt="5" custScaleX="72077" custScaleY="72077" custRadScaleRad="71363" custRadScaleInc="43731">
        <dgm:presLayoutVars>
          <dgm:bulletEnabled val="1"/>
        </dgm:presLayoutVars>
      </dgm:prSet>
      <dgm:spPr/>
      <dgm:t>
        <a:bodyPr/>
        <a:lstStyle/>
        <a:p>
          <a:endParaRPr lang="fr-FR"/>
        </a:p>
      </dgm:t>
    </dgm:pt>
  </dgm:ptLst>
  <dgm:cxnLst>
    <dgm:cxn modelId="{027DFBEC-53C1-484D-9F74-732D75D35DEF}" type="presOf" srcId="{38A4235E-CD9F-46A4-8EE2-C3A7F4703787}" destId="{185D49D2-BB37-4496-BA93-FA0F871965B5}" srcOrd="1" destOrd="0" presId="urn:microsoft.com/office/officeart/2005/8/layout/radial1"/>
    <dgm:cxn modelId="{1E19B3F3-F625-4D06-8341-8016D21E4249}" type="presOf" srcId="{EBDE9B52-B7DE-411D-B85C-E1ECEF009189}" destId="{C21611E1-61A6-4D37-A905-DB433FDAC55B}" srcOrd="0" destOrd="0" presId="urn:microsoft.com/office/officeart/2005/8/layout/radial1"/>
    <dgm:cxn modelId="{08940DE9-15E5-4C97-B41A-4AD3D509F750}" type="presOf" srcId="{34B506A3-E496-4BF8-9E4E-076FFC2BBE8E}" destId="{992CAA12-144E-4421-912B-33E1B4DDCE77}" srcOrd="0" destOrd="0" presId="urn:microsoft.com/office/officeart/2005/8/layout/radial1"/>
    <dgm:cxn modelId="{506ED7CF-5B74-4D98-84A7-EB1BAB2C2237}" type="presOf" srcId="{B4611298-F6DE-4361-B789-53FB5E071D9F}" destId="{661CEB02-51AB-4D43-83EC-B3145F98CAD3}" srcOrd="1" destOrd="0" presId="urn:microsoft.com/office/officeart/2005/8/layout/radial1"/>
    <dgm:cxn modelId="{BACFEC98-56F8-4BB6-9436-7DBB7A054289}" type="presOf" srcId="{9A6C48F4-E969-4B91-B12A-1A9560AA1AC8}" destId="{2B462629-F98E-41E2-9B84-EC1F253BCC13}" srcOrd="0" destOrd="0" presId="urn:microsoft.com/office/officeart/2005/8/layout/radial1"/>
    <dgm:cxn modelId="{BE5BB6C8-424B-4716-8AD2-BA35F80BBC07}" srcId="{863EED59-80DA-406D-94CF-8949FD68678E}" destId="{454348FE-0FD0-4843-A40C-13A762922B75}" srcOrd="1" destOrd="0" parTransId="{B4611298-F6DE-4361-B789-53FB5E071D9F}" sibTransId="{24654535-CC87-46D9-9868-24834580B818}"/>
    <dgm:cxn modelId="{5E0043D3-A2A6-4CCA-843B-F32607EC8FAA}" type="presOf" srcId="{45D5BE7D-E951-460D-A9DB-654C615ED437}" destId="{7A08A164-096A-4F09-ADBA-F5968D9C2A6F}" srcOrd="0" destOrd="0" presId="urn:microsoft.com/office/officeart/2005/8/layout/radial1"/>
    <dgm:cxn modelId="{27041E70-3DD4-4D48-B583-60503E9B28A7}" type="presOf" srcId="{801A8D32-9536-4EEB-A5C4-C17826F2CD59}" destId="{28990A91-BE37-48C0-AFF8-AA20024D8B71}" srcOrd="1" destOrd="0" presId="urn:microsoft.com/office/officeart/2005/8/layout/radial1"/>
    <dgm:cxn modelId="{3875C124-9FB3-48AC-BDD8-7C368A72687A}" type="presOf" srcId="{801A8D32-9536-4EEB-A5C4-C17826F2CD59}" destId="{B2EE0C70-4A57-4542-BFBB-2FA621BD1908}" srcOrd="0" destOrd="0" presId="urn:microsoft.com/office/officeart/2005/8/layout/radial1"/>
    <dgm:cxn modelId="{FDB4A438-DA56-49C2-9FE1-FDE4E2D412F8}" type="presOf" srcId="{863EED59-80DA-406D-94CF-8949FD68678E}" destId="{CBF28E73-17FF-4365-8C7A-A215ED8A1273}" srcOrd="0" destOrd="0" presId="urn:microsoft.com/office/officeart/2005/8/layout/radial1"/>
    <dgm:cxn modelId="{87258866-1F90-4C45-9A06-5F768C8C59D1}" type="presOf" srcId="{38A4235E-CD9F-46A4-8EE2-C3A7F4703787}" destId="{75F6010B-8DB3-4B8B-B596-7DE8FC811FEC}" srcOrd="0" destOrd="0" presId="urn:microsoft.com/office/officeart/2005/8/layout/radial1"/>
    <dgm:cxn modelId="{A8D4852F-CAAB-41AF-9BC5-7AD6C9FE7E70}" srcId="{863EED59-80DA-406D-94CF-8949FD68678E}" destId="{BA92A41A-97B9-49C8-A3E8-97524F2C736A}" srcOrd="4" destOrd="0" parTransId="{EBDE9B52-B7DE-411D-B85C-E1ECEF009189}" sibTransId="{C951BE3F-833A-4E1A-B5A8-37BDA03F9456}"/>
    <dgm:cxn modelId="{68A80F78-506F-4251-9AA2-DD53826F3BBE}" type="presOf" srcId="{B4611298-F6DE-4361-B789-53FB5E071D9F}" destId="{8AC121BA-B45D-4BE3-8FE8-5B1F8C68B782}" srcOrd="0" destOrd="0" presId="urn:microsoft.com/office/officeart/2005/8/layout/radial1"/>
    <dgm:cxn modelId="{93AD1096-9846-4F28-A64F-F84AFDD44BC0}" type="presOf" srcId="{454348FE-0FD0-4843-A40C-13A762922B75}" destId="{23E7BC37-FD5C-4E14-ABAC-48E3EB2938C6}" srcOrd="0" destOrd="0" presId="urn:microsoft.com/office/officeart/2005/8/layout/radial1"/>
    <dgm:cxn modelId="{DB0E29A7-143D-4BE5-BCB2-8425ACAEFBCB}" type="presOf" srcId="{45D5BE7D-E951-460D-A9DB-654C615ED437}" destId="{200464A2-106A-4B40-860C-651FF8D5594A}" srcOrd="1" destOrd="0" presId="urn:microsoft.com/office/officeart/2005/8/layout/radial1"/>
    <dgm:cxn modelId="{2CD50737-5AB6-4CAE-BA53-B232DBAB3CB1}" type="presOf" srcId="{BA92A41A-97B9-49C8-A3E8-97524F2C736A}" destId="{DF50B0B6-02BF-4330-92CC-55640E4A3D45}" srcOrd="0" destOrd="0" presId="urn:microsoft.com/office/officeart/2005/8/layout/radial1"/>
    <dgm:cxn modelId="{BB54ABC4-F23E-4868-A806-DA88E2C3117C}" type="presOf" srcId="{E711F2CD-2078-4E08-A4D0-AF4F87763AC0}" destId="{15282441-3A04-49DC-8699-E3A695C951C9}" srcOrd="0" destOrd="0" presId="urn:microsoft.com/office/officeart/2005/8/layout/radial1"/>
    <dgm:cxn modelId="{1F84787A-53F6-4922-A4C0-711648684E2C}" type="presOf" srcId="{EBDE9B52-B7DE-411D-B85C-E1ECEF009189}" destId="{030EF879-4F17-4AC9-A108-E6F8645BF07B}" srcOrd="1" destOrd="0" presId="urn:microsoft.com/office/officeart/2005/8/layout/radial1"/>
    <dgm:cxn modelId="{21A10304-1289-4D3E-AE3E-5C27C5E3D4E2}" srcId="{E711F2CD-2078-4E08-A4D0-AF4F87763AC0}" destId="{863EED59-80DA-406D-94CF-8949FD68678E}" srcOrd="0" destOrd="0" parTransId="{9A9F69F4-40E7-4D9B-827C-21942D8D0F89}" sibTransId="{357C52EB-68D8-4136-B99B-D470D54D071D}"/>
    <dgm:cxn modelId="{E1F0F5A1-7B89-4375-9F82-5E029B044E45}" srcId="{863EED59-80DA-406D-94CF-8949FD68678E}" destId="{9A6C48F4-E969-4B91-B12A-1A9560AA1AC8}" srcOrd="0" destOrd="0" parTransId="{801A8D32-9536-4EEB-A5C4-C17826F2CD59}" sibTransId="{30B81496-C433-4DD7-B00B-9ACD04C2F198}"/>
    <dgm:cxn modelId="{E2C1E69C-1CFB-4502-AAE9-17DB3138FB2D}" srcId="{863EED59-80DA-406D-94CF-8949FD68678E}" destId="{AAD675C2-930A-4E5C-BF78-F5852ADCCC0B}" srcOrd="3" destOrd="0" parTransId="{45D5BE7D-E951-460D-A9DB-654C615ED437}" sibTransId="{5AAE6703-24C2-48CF-B1CC-5066499424BB}"/>
    <dgm:cxn modelId="{50D7CCB6-7161-4819-B021-597EF6B346B3}" type="presOf" srcId="{AAD675C2-930A-4E5C-BF78-F5852ADCCC0B}" destId="{189EC5DF-0A5D-4B7D-AA72-FD8F49B9629A}" srcOrd="0" destOrd="0" presId="urn:microsoft.com/office/officeart/2005/8/layout/radial1"/>
    <dgm:cxn modelId="{52C2D5DA-8248-4FDA-9940-F984B9B3F20A}" srcId="{863EED59-80DA-406D-94CF-8949FD68678E}" destId="{34B506A3-E496-4BF8-9E4E-076FFC2BBE8E}" srcOrd="2" destOrd="0" parTransId="{38A4235E-CD9F-46A4-8EE2-C3A7F4703787}" sibTransId="{0AEFF369-4531-4C87-A694-87F2896FECCB}"/>
    <dgm:cxn modelId="{DE3313E1-78E4-43DE-933D-9452E9A8543C}" type="presParOf" srcId="{15282441-3A04-49DC-8699-E3A695C951C9}" destId="{CBF28E73-17FF-4365-8C7A-A215ED8A1273}" srcOrd="0" destOrd="0" presId="urn:microsoft.com/office/officeart/2005/8/layout/radial1"/>
    <dgm:cxn modelId="{CE30D504-1554-4434-A4D1-2BEE5BAB9C82}" type="presParOf" srcId="{15282441-3A04-49DC-8699-E3A695C951C9}" destId="{B2EE0C70-4A57-4542-BFBB-2FA621BD1908}" srcOrd="1" destOrd="0" presId="urn:microsoft.com/office/officeart/2005/8/layout/radial1"/>
    <dgm:cxn modelId="{E8703F1E-9E71-4DDE-84BE-FE69B056D4B5}" type="presParOf" srcId="{B2EE0C70-4A57-4542-BFBB-2FA621BD1908}" destId="{28990A91-BE37-48C0-AFF8-AA20024D8B71}" srcOrd="0" destOrd="0" presId="urn:microsoft.com/office/officeart/2005/8/layout/radial1"/>
    <dgm:cxn modelId="{6D66790D-3ABF-4A4D-9A95-D90743A88AB8}" type="presParOf" srcId="{15282441-3A04-49DC-8699-E3A695C951C9}" destId="{2B462629-F98E-41E2-9B84-EC1F253BCC13}" srcOrd="2" destOrd="0" presId="urn:microsoft.com/office/officeart/2005/8/layout/radial1"/>
    <dgm:cxn modelId="{F59613A6-E14A-4C01-86DE-C6A211741910}" type="presParOf" srcId="{15282441-3A04-49DC-8699-E3A695C951C9}" destId="{8AC121BA-B45D-4BE3-8FE8-5B1F8C68B782}" srcOrd="3" destOrd="0" presId="urn:microsoft.com/office/officeart/2005/8/layout/radial1"/>
    <dgm:cxn modelId="{4457B072-178E-457D-A232-764A6E4E5F7F}" type="presParOf" srcId="{8AC121BA-B45D-4BE3-8FE8-5B1F8C68B782}" destId="{661CEB02-51AB-4D43-83EC-B3145F98CAD3}" srcOrd="0" destOrd="0" presId="urn:microsoft.com/office/officeart/2005/8/layout/radial1"/>
    <dgm:cxn modelId="{605B5ED3-5144-404A-9B6C-739786519438}" type="presParOf" srcId="{15282441-3A04-49DC-8699-E3A695C951C9}" destId="{23E7BC37-FD5C-4E14-ABAC-48E3EB2938C6}" srcOrd="4" destOrd="0" presId="urn:microsoft.com/office/officeart/2005/8/layout/radial1"/>
    <dgm:cxn modelId="{CCAE6D73-6C4E-4B1C-8240-569EEFAA78AF}" type="presParOf" srcId="{15282441-3A04-49DC-8699-E3A695C951C9}" destId="{75F6010B-8DB3-4B8B-B596-7DE8FC811FEC}" srcOrd="5" destOrd="0" presId="urn:microsoft.com/office/officeart/2005/8/layout/radial1"/>
    <dgm:cxn modelId="{49E6C8B2-5D38-44B7-9183-1F16D5CB23C2}" type="presParOf" srcId="{75F6010B-8DB3-4B8B-B596-7DE8FC811FEC}" destId="{185D49D2-BB37-4496-BA93-FA0F871965B5}" srcOrd="0" destOrd="0" presId="urn:microsoft.com/office/officeart/2005/8/layout/radial1"/>
    <dgm:cxn modelId="{05695CD4-2CFB-42F9-A74B-F9EA433DD5E9}" type="presParOf" srcId="{15282441-3A04-49DC-8699-E3A695C951C9}" destId="{992CAA12-144E-4421-912B-33E1B4DDCE77}" srcOrd="6" destOrd="0" presId="urn:microsoft.com/office/officeart/2005/8/layout/radial1"/>
    <dgm:cxn modelId="{A69505CE-1962-4B17-B87B-6347D85A12CD}" type="presParOf" srcId="{15282441-3A04-49DC-8699-E3A695C951C9}" destId="{7A08A164-096A-4F09-ADBA-F5968D9C2A6F}" srcOrd="7" destOrd="0" presId="urn:microsoft.com/office/officeart/2005/8/layout/radial1"/>
    <dgm:cxn modelId="{6EB5E13B-60F6-43D2-8409-E4EB1CB8D4A2}" type="presParOf" srcId="{7A08A164-096A-4F09-ADBA-F5968D9C2A6F}" destId="{200464A2-106A-4B40-860C-651FF8D5594A}" srcOrd="0" destOrd="0" presId="urn:microsoft.com/office/officeart/2005/8/layout/radial1"/>
    <dgm:cxn modelId="{2951DDB0-9918-4000-BF30-FB4C8B7D808B}" type="presParOf" srcId="{15282441-3A04-49DC-8699-E3A695C951C9}" destId="{189EC5DF-0A5D-4B7D-AA72-FD8F49B9629A}" srcOrd="8" destOrd="0" presId="urn:microsoft.com/office/officeart/2005/8/layout/radial1"/>
    <dgm:cxn modelId="{7B803813-BB61-4C11-B9F6-934C94638677}" type="presParOf" srcId="{15282441-3A04-49DC-8699-E3A695C951C9}" destId="{C21611E1-61A6-4D37-A905-DB433FDAC55B}" srcOrd="9" destOrd="0" presId="urn:microsoft.com/office/officeart/2005/8/layout/radial1"/>
    <dgm:cxn modelId="{83FEDFE0-7F95-4940-BA83-E5ACE2987BFB}" type="presParOf" srcId="{C21611E1-61A6-4D37-A905-DB433FDAC55B}" destId="{030EF879-4F17-4AC9-A108-E6F8645BF07B}" srcOrd="0" destOrd="0" presId="urn:microsoft.com/office/officeart/2005/8/layout/radial1"/>
    <dgm:cxn modelId="{D47AA789-AE79-4672-A2D2-56783538338F}" type="presParOf" srcId="{15282441-3A04-49DC-8699-E3A695C951C9}" destId="{DF50B0B6-02BF-4330-92CC-55640E4A3D45}" srcOrd="10" destOrd="0" presId="urn:microsoft.com/office/officeart/2005/8/layout/radial1"/>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97E5D6E-2646-456C-9CFC-8B6D0313BBD8}" type="doc">
      <dgm:prSet loTypeId="urn:microsoft.com/office/officeart/2005/8/layout/radial1" loCatId="relationship" qsTypeId="urn:microsoft.com/office/officeart/2005/8/quickstyle/3d4" qsCatId="3D" csTypeId="urn:microsoft.com/office/officeart/2005/8/colors/colorful1#2" csCatId="colorful" phldr="1"/>
      <dgm:spPr/>
      <dgm:t>
        <a:bodyPr/>
        <a:lstStyle/>
        <a:p>
          <a:endParaRPr lang="fr-FR"/>
        </a:p>
      </dgm:t>
    </dgm:pt>
    <dgm:pt modelId="{EAD9919A-5022-4EF1-9228-CB27EB7C15B0}">
      <dgm:prSet phldrT="[Texte]"/>
      <dgm:spPr/>
      <dgm:t>
        <a:bodyPr/>
        <a:lstStyle/>
        <a:p>
          <a:r>
            <a:rPr lang="fr-FR" dirty="0" smtClean="0"/>
            <a:t>1 Tim 1.15</a:t>
          </a:r>
          <a:endParaRPr lang="fr-FR" dirty="0"/>
        </a:p>
      </dgm:t>
    </dgm:pt>
    <dgm:pt modelId="{C7529E36-AA07-4A22-A947-2D525BF1074B}" type="parTrans" cxnId="{F2046417-DE01-4F12-B895-62EE87B8869D}">
      <dgm:prSet/>
      <dgm:spPr/>
      <dgm:t>
        <a:bodyPr/>
        <a:lstStyle/>
        <a:p>
          <a:endParaRPr lang="fr-FR"/>
        </a:p>
      </dgm:t>
    </dgm:pt>
    <dgm:pt modelId="{AED4E929-F5D9-4714-BBFD-591D7D781F36}" type="sibTrans" cxnId="{F2046417-DE01-4F12-B895-62EE87B8869D}">
      <dgm:prSet/>
      <dgm:spPr/>
      <dgm:t>
        <a:bodyPr/>
        <a:lstStyle/>
        <a:p>
          <a:endParaRPr lang="fr-FR"/>
        </a:p>
      </dgm:t>
    </dgm:pt>
    <dgm:pt modelId="{64E7E0A5-04FE-45BB-85B8-B89B051D484F}">
      <dgm:prSet phldrT="[Texte]" custT="1"/>
      <dgm:spPr/>
      <dgm:t>
        <a:bodyPr/>
        <a:lstStyle/>
        <a:p>
          <a:r>
            <a:rPr lang="fr-FR" sz="1800" dirty="0" smtClean="0"/>
            <a:t>Luc 9.56</a:t>
          </a:r>
          <a:endParaRPr lang="fr-FR" sz="1800" dirty="0"/>
        </a:p>
      </dgm:t>
    </dgm:pt>
    <dgm:pt modelId="{1FFF68CF-6BAB-43D5-B324-8A20EBF3F3FA}" type="parTrans" cxnId="{78445885-BA85-49A7-AA1A-B392346F1541}">
      <dgm:prSet/>
      <dgm:spPr>
        <a:ln>
          <a:headEnd type="none" w="med" len="med"/>
          <a:tailEnd type="arrow" w="med" len="med"/>
        </a:ln>
      </dgm:spPr>
      <dgm:t>
        <a:bodyPr/>
        <a:lstStyle/>
        <a:p>
          <a:endParaRPr lang="fr-FR"/>
        </a:p>
      </dgm:t>
    </dgm:pt>
    <dgm:pt modelId="{3718E7BB-7B86-4A54-90F7-0CC11DA3F3FD}" type="sibTrans" cxnId="{78445885-BA85-49A7-AA1A-B392346F1541}">
      <dgm:prSet/>
      <dgm:spPr/>
      <dgm:t>
        <a:bodyPr/>
        <a:lstStyle/>
        <a:p>
          <a:endParaRPr lang="fr-FR"/>
        </a:p>
      </dgm:t>
    </dgm:pt>
    <dgm:pt modelId="{1AC98445-ED1B-4D79-A1F1-187E6D903993}">
      <dgm:prSet phldrT="[Texte]" custT="1"/>
      <dgm:spPr/>
      <dgm:t>
        <a:bodyPr/>
        <a:lstStyle/>
        <a:p>
          <a:r>
            <a:rPr lang="fr-FR" sz="1800" dirty="0" smtClean="0"/>
            <a:t>Jean 3.17</a:t>
          </a:r>
          <a:endParaRPr lang="fr-FR" sz="1800" dirty="0"/>
        </a:p>
      </dgm:t>
    </dgm:pt>
    <dgm:pt modelId="{CB8EE11F-0A22-4EF5-A9D7-799180193235}" type="parTrans" cxnId="{4C45B394-4D96-4C99-A3CF-18EFA87015E2}">
      <dgm:prSet/>
      <dgm:spPr>
        <a:ln>
          <a:headEnd type="none" w="med" len="med"/>
          <a:tailEnd type="arrow" w="med" len="med"/>
        </a:ln>
      </dgm:spPr>
      <dgm:t>
        <a:bodyPr/>
        <a:lstStyle/>
        <a:p>
          <a:endParaRPr lang="fr-FR"/>
        </a:p>
      </dgm:t>
    </dgm:pt>
    <dgm:pt modelId="{DF169BB5-8E97-473D-A134-3D44516BC1D6}" type="sibTrans" cxnId="{4C45B394-4D96-4C99-A3CF-18EFA87015E2}">
      <dgm:prSet/>
      <dgm:spPr/>
      <dgm:t>
        <a:bodyPr/>
        <a:lstStyle/>
        <a:p>
          <a:endParaRPr lang="fr-FR"/>
        </a:p>
      </dgm:t>
    </dgm:pt>
    <dgm:pt modelId="{304881B6-9A20-4CA4-B9AF-95F1353786C3}">
      <dgm:prSet/>
      <dgm:spPr/>
      <dgm:t>
        <a:bodyPr/>
        <a:lstStyle/>
        <a:p>
          <a:endParaRPr lang="fr-FR"/>
        </a:p>
      </dgm:t>
    </dgm:pt>
    <dgm:pt modelId="{EDBD6B46-E975-47FB-8ABD-314CFA36FDAC}" type="parTrans" cxnId="{1B4435B8-606D-49D8-9EC9-95A1626E4622}">
      <dgm:prSet/>
      <dgm:spPr/>
      <dgm:t>
        <a:bodyPr/>
        <a:lstStyle/>
        <a:p>
          <a:endParaRPr lang="fr-FR"/>
        </a:p>
      </dgm:t>
    </dgm:pt>
    <dgm:pt modelId="{C2FE3208-1E76-4491-B4AF-56744872BFF4}" type="sibTrans" cxnId="{1B4435B8-606D-49D8-9EC9-95A1626E4622}">
      <dgm:prSet/>
      <dgm:spPr/>
      <dgm:t>
        <a:bodyPr/>
        <a:lstStyle/>
        <a:p>
          <a:endParaRPr lang="fr-FR"/>
        </a:p>
      </dgm:t>
    </dgm:pt>
    <dgm:pt modelId="{FB8FDC9E-2332-4F5C-887C-274AFCC00669}">
      <dgm:prSet/>
      <dgm:spPr/>
      <dgm:t>
        <a:bodyPr/>
        <a:lstStyle/>
        <a:p>
          <a:endParaRPr lang="fr-FR"/>
        </a:p>
      </dgm:t>
    </dgm:pt>
    <dgm:pt modelId="{A6BC1D7C-2492-4A7B-86AD-FBF7D71EFA28}" type="parTrans" cxnId="{0ACDE13F-73CC-46A1-A1E2-8760A3FE12BC}">
      <dgm:prSet/>
      <dgm:spPr/>
      <dgm:t>
        <a:bodyPr/>
        <a:lstStyle/>
        <a:p>
          <a:endParaRPr lang="fr-FR"/>
        </a:p>
      </dgm:t>
    </dgm:pt>
    <dgm:pt modelId="{87714374-FD64-478F-ADD3-D7C293805EC3}" type="sibTrans" cxnId="{0ACDE13F-73CC-46A1-A1E2-8760A3FE12BC}">
      <dgm:prSet/>
      <dgm:spPr/>
      <dgm:t>
        <a:bodyPr/>
        <a:lstStyle/>
        <a:p>
          <a:endParaRPr lang="fr-FR"/>
        </a:p>
      </dgm:t>
    </dgm:pt>
    <dgm:pt modelId="{13A1A34A-814B-49D1-8AF6-57C912624AEC}" type="pres">
      <dgm:prSet presAssocID="{497E5D6E-2646-456C-9CFC-8B6D0313BBD8}" presName="cycle" presStyleCnt="0">
        <dgm:presLayoutVars>
          <dgm:chMax val="1"/>
          <dgm:dir/>
          <dgm:animLvl val="ctr"/>
          <dgm:resizeHandles val="exact"/>
        </dgm:presLayoutVars>
      </dgm:prSet>
      <dgm:spPr/>
      <dgm:t>
        <a:bodyPr/>
        <a:lstStyle/>
        <a:p>
          <a:endParaRPr lang="fr-FR"/>
        </a:p>
      </dgm:t>
    </dgm:pt>
    <dgm:pt modelId="{A510B37A-CE12-450B-B4DE-C20FD5F35AFA}" type="pres">
      <dgm:prSet presAssocID="{EAD9919A-5022-4EF1-9228-CB27EB7C15B0}" presName="centerShape" presStyleLbl="node0" presStyleIdx="0" presStyleCnt="1" custScaleX="121829" custScaleY="121829" custLinFactNeighborX="-43248" custLinFactNeighborY="-1789"/>
      <dgm:spPr/>
      <dgm:t>
        <a:bodyPr/>
        <a:lstStyle/>
        <a:p>
          <a:endParaRPr lang="fr-FR"/>
        </a:p>
      </dgm:t>
    </dgm:pt>
    <dgm:pt modelId="{A0C2A08F-A6D2-4677-A32B-CF4205C7AD0A}" type="pres">
      <dgm:prSet presAssocID="{1FFF68CF-6BAB-43D5-B324-8A20EBF3F3FA}" presName="Name9" presStyleLbl="parChTrans1D2" presStyleIdx="0" presStyleCnt="2"/>
      <dgm:spPr/>
      <dgm:t>
        <a:bodyPr/>
        <a:lstStyle/>
        <a:p>
          <a:endParaRPr lang="fr-FR"/>
        </a:p>
      </dgm:t>
    </dgm:pt>
    <dgm:pt modelId="{B540AA6D-F209-4325-83D1-455BCC255ACC}" type="pres">
      <dgm:prSet presAssocID="{1FFF68CF-6BAB-43D5-B324-8A20EBF3F3FA}" presName="connTx" presStyleLbl="parChTrans1D2" presStyleIdx="0" presStyleCnt="2"/>
      <dgm:spPr/>
      <dgm:t>
        <a:bodyPr/>
        <a:lstStyle/>
        <a:p>
          <a:endParaRPr lang="fr-FR"/>
        </a:p>
      </dgm:t>
    </dgm:pt>
    <dgm:pt modelId="{F2B4677C-33AC-4705-BFB2-744065E80A1D}" type="pres">
      <dgm:prSet presAssocID="{64E7E0A5-04FE-45BB-85B8-B89B051D484F}" presName="node" presStyleLbl="node1" presStyleIdx="0" presStyleCnt="2" custRadScaleRad="67202" custRadScaleInc="116814">
        <dgm:presLayoutVars>
          <dgm:bulletEnabled val="1"/>
        </dgm:presLayoutVars>
      </dgm:prSet>
      <dgm:spPr/>
      <dgm:t>
        <a:bodyPr/>
        <a:lstStyle/>
        <a:p>
          <a:endParaRPr lang="fr-FR"/>
        </a:p>
      </dgm:t>
    </dgm:pt>
    <dgm:pt modelId="{1E2CC17B-2DDD-4E75-8C80-E484D8D5A7B3}" type="pres">
      <dgm:prSet presAssocID="{CB8EE11F-0A22-4EF5-A9D7-799180193235}" presName="Name9" presStyleLbl="parChTrans1D2" presStyleIdx="1" presStyleCnt="2"/>
      <dgm:spPr/>
      <dgm:t>
        <a:bodyPr/>
        <a:lstStyle/>
        <a:p>
          <a:endParaRPr lang="fr-FR"/>
        </a:p>
      </dgm:t>
    </dgm:pt>
    <dgm:pt modelId="{5462A0A7-D812-4983-8D52-506822CBF60C}" type="pres">
      <dgm:prSet presAssocID="{CB8EE11F-0A22-4EF5-A9D7-799180193235}" presName="connTx" presStyleLbl="parChTrans1D2" presStyleIdx="1" presStyleCnt="2"/>
      <dgm:spPr/>
      <dgm:t>
        <a:bodyPr/>
        <a:lstStyle/>
        <a:p>
          <a:endParaRPr lang="fr-FR"/>
        </a:p>
      </dgm:t>
    </dgm:pt>
    <dgm:pt modelId="{26F780B6-90B7-4B55-99B9-7DD5A04184BB}" type="pres">
      <dgm:prSet presAssocID="{1AC98445-ED1B-4D79-A1F1-187E6D903993}" presName="node" presStyleLbl="node1" presStyleIdx="1" presStyleCnt="2" custRadScaleRad="82452" custRadScaleInc="13348">
        <dgm:presLayoutVars>
          <dgm:bulletEnabled val="1"/>
        </dgm:presLayoutVars>
      </dgm:prSet>
      <dgm:spPr/>
      <dgm:t>
        <a:bodyPr/>
        <a:lstStyle/>
        <a:p>
          <a:endParaRPr lang="fr-FR"/>
        </a:p>
      </dgm:t>
    </dgm:pt>
  </dgm:ptLst>
  <dgm:cxnLst>
    <dgm:cxn modelId="{78445885-BA85-49A7-AA1A-B392346F1541}" srcId="{EAD9919A-5022-4EF1-9228-CB27EB7C15B0}" destId="{64E7E0A5-04FE-45BB-85B8-B89B051D484F}" srcOrd="0" destOrd="0" parTransId="{1FFF68CF-6BAB-43D5-B324-8A20EBF3F3FA}" sibTransId="{3718E7BB-7B86-4A54-90F7-0CC11DA3F3FD}"/>
    <dgm:cxn modelId="{1B4435B8-606D-49D8-9EC9-95A1626E4622}" srcId="{497E5D6E-2646-456C-9CFC-8B6D0313BBD8}" destId="{304881B6-9A20-4CA4-B9AF-95F1353786C3}" srcOrd="1" destOrd="0" parTransId="{EDBD6B46-E975-47FB-8ABD-314CFA36FDAC}" sibTransId="{C2FE3208-1E76-4491-B4AF-56744872BFF4}"/>
    <dgm:cxn modelId="{D5B99BA2-ADBA-40E5-8A44-B1C1058BED94}" type="presOf" srcId="{CB8EE11F-0A22-4EF5-A9D7-799180193235}" destId="{5462A0A7-D812-4983-8D52-506822CBF60C}" srcOrd="1" destOrd="0" presId="urn:microsoft.com/office/officeart/2005/8/layout/radial1"/>
    <dgm:cxn modelId="{0ACDE13F-73CC-46A1-A1E2-8760A3FE12BC}" srcId="{497E5D6E-2646-456C-9CFC-8B6D0313BBD8}" destId="{FB8FDC9E-2332-4F5C-887C-274AFCC00669}" srcOrd="2" destOrd="0" parTransId="{A6BC1D7C-2492-4A7B-86AD-FBF7D71EFA28}" sibTransId="{87714374-FD64-478F-ADD3-D7C293805EC3}"/>
    <dgm:cxn modelId="{F2046417-DE01-4F12-B895-62EE87B8869D}" srcId="{497E5D6E-2646-456C-9CFC-8B6D0313BBD8}" destId="{EAD9919A-5022-4EF1-9228-CB27EB7C15B0}" srcOrd="0" destOrd="0" parTransId="{C7529E36-AA07-4A22-A947-2D525BF1074B}" sibTransId="{AED4E929-F5D9-4714-BBFD-591D7D781F36}"/>
    <dgm:cxn modelId="{6D92055E-5C7C-450A-A1BD-A6EB5D8B3BE3}" type="presOf" srcId="{EAD9919A-5022-4EF1-9228-CB27EB7C15B0}" destId="{A510B37A-CE12-450B-B4DE-C20FD5F35AFA}" srcOrd="0" destOrd="0" presId="urn:microsoft.com/office/officeart/2005/8/layout/radial1"/>
    <dgm:cxn modelId="{7ABDC110-474E-4CC8-84FB-6AAA54EF5022}" type="presOf" srcId="{1FFF68CF-6BAB-43D5-B324-8A20EBF3F3FA}" destId="{B540AA6D-F209-4325-83D1-455BCC255ACC}" srcOrd="1" destOrd="0" presId="urn:microsoft.com/office/officeart/2005/8/layout/radial1"/>
    <dgm:cxn modelId="{F36E72F1-D56E-4011-91AC-755E1FEDE903}" type="presOf" srcId="{1AC98445-ED1B-4D79-A1F1-187E6D903993}" destId="{26F780B6-90B7-4B55-99B9-7DD5A04184BB}" srcOrd="0" destOrd="0" presId="urn:microsoft.com/office/officeart/2005/8/layout/radial1"/>
    <dgm:cxn modelId="{4C45B394-4D96-4C99-A3CF-18EFA87015E2}" srcId="{EAD9919A-5022-4EF1-9228-CB27EB7C15B0}" destId="{1AC98445-ED1B-4D79-A1F1-187E6D903993}" srcOrd="1" destOrd="0" parTransId="{CB8EE11F-0A22-4EF5-A9D7-799180193235}" sibTransId="{DF169BB5-8E97-473D-A134-3D44516BC1D6}"/>
    <dgm:cxn modelId="{F7A32331-B476-435A-A2B5-3F56AEDE2C6F}" type="presOf" srcId="{64E7E0A5-04FE-45BB-85B8-B89B051D484F}" destId="{F2B4677C-33AC-4705-BFB2-744065E80A1D}" srcOrd="0" destOrd="0" presId="urn:microsoft.com/office/officeart/2005/8/layout/radial1"/>
    <dgm:cxn modelId="{864F0725-148F-4994-811B-4A2FB0BBE1AE}" type="presOf" srcId="{CB8EE11F-0A22-4EF5-A9D7-799180193235}" destId="{1E2CC17B-2DDD-4E75-8C80-E484D8D5A7B3}" srcOrd="0" destOrd="0" presId="urn:microsoft.com/office/officeart/2005/8/layout/radial1"/>
    <dgm:cxn modelId="{5FD6EB9D-55F0-4F68-A768-334AD27A027D}" type="presOf" srcId="{497E5D6E-2646-456C-9CFC-8B6D0313BBD8}" destId="{13A1A34A-814B-49D1-8AF6-57C912624AEC}" srcOrd="0" destOrd="0" presId="urn:microsoft.com/office/officeart/2005/8/layout/radial1"/>
    <dgm:cxn modelId="{A4B7105F-0B63-4EF8-B38E-3504B452D423}" type="presOf" srcId="{1FFF68CF-6BAB-43D5-B324-8A20EBF3F3FA}" destId="{A0C2A08F-A6D2-4677-A32B-CF4205C7AD0A}" srcOrd="0" destOrd="0" presId="urn:microsoft.com/office/officeart/2005/8/layout/radial1"/>
    <dgm:cxn modelId="{12040DDA-3478-4858-98BB-9993D54507D2}" type="presParOf" srcId="{13A1A34A-814B-49D1-8AF6-57C912624AEC}" destId="{A510B37A-CE12-450B-B4DE-C20FD5F35AFA}" srcOrd="0" destOrd="0" presId="urn:microsoft.com/office/officeart/2005/8/layout/radial1"/>
    <dgm:cxn modelId="{CB2426A7-34BC-433C-9B74-AE5B99AC7F70}" type="presParOf" srcId="{13A1A34A-814B-49D1-8AF6-57C912624AEC}" destId="{A0C2A08F-A6D2-4677-A32B-CF4205C7AD0A}" srcOrd="1" destOrd="0" presId="urn:microsoft.com/office/officeart/2005/8/layout/radial1"/>
    <dgm:cxn modelId="{3EDD65EF-9196-4D8E-BC4F-75D59B01FE5A}" type="presParOf" srcId="{A0C2A08F-A6D2-4677-A32B-CF4205C7AD0A}" destId="{B540AA6D-F209-4325-83D1-455BCC255ACC}" srcOrd="0" destOrd="0" presId="urn:microsoft.com/office/officeart/2005/8/layout/radial1"/>
    <dgm:cxn modelId="{5ED500F7-7F39-4ECB-8AA5-0D4DF48A8041}" type="presParOf" srcId="{13A1A34A-814B-49D1-8AF6-57C912624AEC}" destId="{F2B4677C-33AC-4705-BFB2-744065E80A1D}" srcOrd="2" destOrd="0" presId="urn:microsoft.com/office/officeart/2005/8/layout/radial1"/>
    <dgm:cxn modelId="{24A8B0D3-C3D3-4713-A984-634AFC9561EF}" type="presParOf" srcId="{13A1A34A-814B-49D1-8AF6-57C912624AEC}" destId="{1E2CC17B-2DDD-4E75-8C80-E484D8D5A7B3}" srcOrd="3" destOrd="0" presId="urn:microsoft.com/office/officeart/2005/8/layout/radial1"/>
    <dgm:cxn modelId="{C871A68F-2353-4D7D-92AF-CB03D3AF1626}" type="presParOf" srcId="{1E2CC17B-2DDD-4E75-8C80-E484D8D5A7B3}" destId="{5462A0A7-D812-4983-8D52-506822CBF60C}" srcOrd="0" destOrd="0" presId="urn:microsoft.com/office/officeart/2005/8/layout/radial1"/>
    <dgm:cxn modelId="{E0D53AB3-3450-4628-919C-DA89A227F5E6}" type="presParOf" srcId="{13A1A34A-814B-49D1-8AF6-57C912624AEC}" destId="{26F780B6-90B7-4B55-99B9-7DD5A04184BB}" srcOrd="4" destOrd="0" presId="urn:microsoft.com/office/officeart/2005/8/layout/radial1"/>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05AB614-EC80-4EAF-B3B7-5C9237A063E1}" type="doc">
      <dgm:prSet loTypeId="urn:microsoft.com/office/officeart/2005/8/layout/radial1" loCatId="relationship" qsTypeId="urn:microsoft.com/office/officeart/2005/8/quickstyle/3d4" qsCatId="3D" csTypeId="urn:microsoft.com/office/officeart/2005/8/colors/colorful5" csCatId="colorful" phldr="1"/>
      <dgm:spPr/>
      <dgm:t>
        <a:bodyPr/>
        <a:lstStyle/>
        <a:p>
          <a:endParaRPr lang="fr-FR"/>
        </a:p>
      </dgm:t>
    </dgm:pt>
    <dgm:pt modelId="{C2F42DAC-0E8E-4688-9B67-FBDF978000E6}">
      <dgm:prSet phldrT="[Texte]"/>
      <dgm:spPr/>
      <dgm:t>
        <a:bodyPr/>
        <a:lstStyle/>
        <a:p>
          <a:r>
            <a:rPr lang="fr-FR" dirty="0" err="1" smtClean="0"/>
            <a:t>Eph</a:t>
          </a:r>
          <a:r>
            <a:rPr lang="fr-FR" dirty="0" smtClean="0"/>
            <a:t> 2.13</a:t>
          </a:r>
          <a:endParaRPr lang="fr-FR" dirty="0"/>
        </a:p>
      </dgm:t>
    </dgm:pt>
    <dgm:pt modelId="{6D40F06A-D9B9-4FE9-9A0E-DF83E8D8A39F}" type="parTrans" cxnId="{81F0FA4C-7DD4-4674-8960-373586B34071}">
      <dgm:prSet/>
      <dgm:spPr/>
      <dgm:t>
        <a:bodyPr/>
        <a:lstStyle/>
        <a:p>
          <a:endParaRPr lang="fr-FR"/>
        </a:p>
      </dgm:t>
    </dgm:pt>
    <dgm:pt modelId="{61D8826D-2D2F-4DD2-8ECC-7DCF3280334F}" type="sibTrans" cxnId="{81F0FA4C-7DD4-4674-8960-373586B34071}">
      <dgm:prSet/>
      <dgm:spPr/>
      <dgm:t>
        <a:bodyPr/>
        <a:lstStyle/>
        <a:p>
          <a:endParaRPr lang="fr-FR"/>
        </a:p>
      </dgm:t>
    </dgm:pt>
    <dgm:pt modelId="{7D4286D4-CA3E-4A7E-8C10-35694AFA8320}">
      <dgm:prSet phldrT="[Texte]"/>
      <dgm:spPr>
        <a:solidFill>
          <a:srgbClr val="C00000"/>
        </a:solidFill>
      </dgm:spPr>
      <dgm:t>
        <a:bodyPr/>
        <a:lstStyle/>
        <a:p>
          <a:r>
            <a:rPr lang="fr-FR" dirty="0" smtClean="0"/>
            <a:t>2 Pierre 2.10</a:t>
          </a:r>
          <a:endParaRPr lang="fr-FR" dirty="0"/>
        </a:p>
      </dgm:t>
    </dgm:pt>
    <dgm:pt modelId="{FD4A6362-CC38-46D0-8820-ECC9BFBA3276}" type="parTrans" cxnId="{99C07106-09A8-4546-998E-96D9C901785D}">
      <dgm:prSet/>
      <dgm:spPr/>
      <dgm:t>
        <a:bodyPr/>
        <a:lstStyle/>
        <a:p>
          <a:endParaRPr lang="fr-FR"/>
        </a:p>
      </dgm:t>
    </dgm:pt>
    <dgm:pt modelId="{2BBAE940-5BA5-417A-8FE0-2EAC392DDF8D}" type="sibTrans" cxnId="{99C07106-09A8-4546-998E-96D9C901785D}">
      <dgm:prSet/>
      <dgm:spPr/>
      <dgm:t>
        <a:bodyPr/>
        <a:lstStyle/>
        <a:p>
          <a:endParaRPr lang="fr-FR"/>
        </a:p>
      </dgm:t>
    </dgm:pt>
    <dgm:pt modelId="{C334EB61-A132-4397-91AF-B37F39FB483A}">
      <dgm:prSet phldrT="[Texte]"/>
      <dgm:spPr>
        <a:solidFill>
          <a:srgbClr val="FF6600"/>
        </a:solidFill>
      </dgm:spPr>
      <dgm:t>
        <a:bodyPr/>
        <a:lstStyle/>
        <a:p>
          <a:r>
            <a:rPr lang="fr-FR" dirty="0" smtClean="0"/>
            <a:t>Col 1.21-22</a:t>
          </a:r>
          <a:endParaRPr lang="fr-FR" dirty="0"/>
        </a:p>
      </dgm:t>
    </dgm:pt>
    <dgm:pt modelId="{DB1116F7-2FCA-49EB-9BEB-59E0BE532C4A}" type="parTrans" cxnId="{F8F43CC0-0A60-483C-B747-919B43957DBD}">
      <dgm:prSet/>
      <dgm:spPr/>
      <dgm:t>
        <a:bodyPr/>
        <a:lstStyle/>
        <a:p>
          <a:endParaRPr lang="fr-FR"/>
        </a:p>
      </dgm:t>
    </dgm:pt>
    <dgm:pt modelId="{44CF8607-CD9E-4545-9D8E-E34718EB3A0E}" type="sibTrans" cxnId="{F8F43CC0-0A60-483C-B747-919B43957DBD}">
      <dgm:prSet/>
      <dgm:spPr/>
      <dgm:t>
        <a:bodyPr/>
        <a:lstStyle/>
        <a:p>
          <a:endParaRPr lang="fr-FR"/>
        </a:p>
      </dgm:t>
    </dgm:pt>
    <dgm:pt modelId="{6CACE46B-1CFE-495C-8501-5FA2E5F6B735}" type="pres">
      <dgm:prSet presAssocID="{505AB614-EC80-4EAF-B3B7-5C9237A063E1}" presName="cycle" presStyleCnt="0">
        <dgm:presLayoutVars>
          <dgm:chMax val="1"/>
          <dgm:dir/>
          <dgm:animLvl val="ctr"/>
          <dgm:resizeHandles val="exact"/>
        </dgm:presLayoutVars>
      </dgm:prSet>
      <dgm:spPr/>
      <dgm:t>
        <a:bodyPr/>
        <a:lstStyle/>
        <a:p>
          <a:endParaRPr lang="fr-FR"/>
        </a:p>
      </dgm:t>
    </dgm:pt>
    <dgm:pt modelId="{D9F845CA-3465-4830-A537-A29518A86373}" type="pres">
      <dgm:prSet presAssocID="{C2F42DAC-0E8E-4688-9B67-FBDF978000E6}" presName="centerShape" presStyleLbl="node0" presStyleIdx="0" presStyleCnt="1" custLinFactNeighborX="36559" custLinFactNeighborY="39135"/>
      <dgm:spPr/>
      <dgm:t>
        <a:bodyPr/>
        <a:lstStyle/>
        <a:p>
          <a:endParaRPr lang="fr-FR"/>
        </a:p>
      </dgm:t>
    </dgm:pt>
    <dgm:pt modelId="{F1B33149-FB50-48F4-96E5-B163B82B7BB4}" type="pres">
      <dgm:prSet presAssocID="{FD4A6362-CC38-46D0-8820-ECC9BFBA3276}" presName="Name9" presStyleLbl="parChTrans1D2" presStyleIdx="0" presStyleCnt="2"/>
      <dgm:spPr/>
      <dgm:t>
        <a:bodyPr/>
        <a:lstStyle/>
        <a:p>
          <a:endParaRPr lang="fr-FR"/>
        </a:p>
      </dgm:t>
    </dgm:pt>
    <dgm:pt modelId="{41DE7E55-B1E3-4AE4-A28C-C75EDF2718E9}" type="pres">
      <dgm:prSet presAssocID="{FD4A6362-CC38-46D0-8820-ECC9BFBA3276}" presName="connTx" presStyleLbl="parChTrans1D2" presStyleIdx="0" presStyleCnt="2"/>
      <dgm:spPr/>
      <dgm:t>
        <a:bodyPr/>
        <a:lstStyle/>
        <a:p>
          <a:endParaRPr lang="fr-FR"/>
        </a:p>
      </dgm:t>
    </dgm:pt>
    <dgm:pt modelId="{17E702F1-2524-4E21-9D45-63DC027746DD}" type="pres">
      <dgm:prSet presAssocID="{7D4286D4-CA3E-4A7E-8C10-35694AFA8320}" presName="node" presStyleLbl="node1" presStyleIdx="0" presStyleCnt="2" custRadScaleRad="87770" custRadScaleInc="-63590">
        <dgm:presLayoutVars>
          <dgm:bulletEnabled val="1"/>
        </dgm:presLayoutVars>
      </dgm:prSet>
      <dgm:spPr/>
      <dgm:t>
        <a:bodyPr/>
        <a:lstStyle/>
        <a:p>
          <a:endParaRPr lang="fr-FR"/>
        </a:p>
      </dgm:t>
    </dgm:pt>
    <dgm:pt modelId="{463BBAC5-7836-41A2-9DD2-CC29324A36A7}" type="pres">
      <dgm:prSet presAssocID="{DB1116F7-2FCA-49EB-9BEB-59E0BE532C4A}" presName="Name9" presStyleLbl="parChTrans1D2" presStyleIdx="1" presStyleCnt="2"/>
      <dgm:spPr/>
      <dgm:t>
        <a:bodyPr/>
        <a:lstStyle/>
        <a:p>
          <a:endParaRPr lang="fr-FR"/>
        </a:p>
      </dgm:t>
    </dgm:pt>
    <dgm:pt modelId="{45E37D12-59C3-41DB-A03E-2094F861CA33}" type="pres">
      <dgm:prSet presAssocID="{DB1116F7-2FCA-49EB-9BEB-59E0BE532C4A}" presName="connTx" presStyleLbl="parChTrans1D2" presStyleIdx="1" presStyleCnt="2"/>
      <dgm:spPr/>
      <dgm:t>
        <a:bodyPr/>
        <a:lstStyle/>
        <a:p>
          <a:endParaRPr lang="fr-FR"/>
        </a:p>
      </dgm:t>
    </dgm:pt>
    <dgm:pt modelId="{03A8C300-DE9A-4DC3-96EA-C1B389F53CCD}" type="pres">
      <dgm:prSet presAssocID="{C334EB61-A132-4397-91AF-B37F39FB483A}" presName="node" presStyleLbl="node1" presStyleIdx="1" presStyleCnt="2" custRadScaleRad="89624" custRadScaleInc="52428">
        <dgm:presLayoutVars>
          <dgm:bulletEnabled val="1"/>
        </dgm:presLayoutVars>
      </dgm:prSet>
      <dgm:spPr/>
      <dgm:t>
        <a:bodyPr/>
        <a:lstStyle/>
        <a:p>
          <a:endParaRPr lang="fr-FR"/>
        </a:p>
      </dgm:t>
    </dgm:pt>
  </dgm:ptLst>
  <dgm:cxnLst>
    <dgm:cxn modelId="{0BEB0B78-8591-450A-A599-33A8AB58203A}" type="presOf" srcId="{C2F42DAC-0E8E-4688-9B67-FBDF978000E6}" destId="{D9F845CA-3465-4830-A537-A29518A86373}" srcOrd="0" destOrd="0" presId="urn:microsoft.com/office/officeart/2005/8/layout/radial1"/>
    <dgm:cxn modelId="{F7F9D7FE-6DDA-4AD9-902C-DD7A63C1F253}" type="presOf" srcId="{C334EB61-A132-4397-91AF-B37F39FB483A}" destId="{03A8C300-DE9A-4DC3-96EA-C1B389F53CCD}" srcOrd="0" destOrd="0" presId="urn:microsoft.com/office/officeart/2005/8/layout/radial1"/>
    <dgm:cxn modelId="{F8F43CC0-0A60-483C-B747-919B43957DBD}" srcId="{C2F42DAC-0E8E-4688-9B67-FBDF978000E6}" destId="{C334EB61-A132-4397-91AF-B37F39FB483A}" srcOrd="1" destOrd="0" parTransId="{DB1116F7-2FCA-49EB-9BEB-59E0BE532C4A}" sibTransId="{44CF8607-CD9E-4545-9D8E-E34718EB3A0E}"/>
    <dgm:cxn modelId="{99C07106-09A8-4546-998E-96D9C901785D}" srcId="{C2F42DAC-0E8E-4688-9B67-FBDF978000E6}" destId="{7D4286D4-CA3E-4A7E-8C10-35694AFA8320}" srcOrd="0" destOrd="0" parTransId="{FD4A6362-CC38-46D0-8820-ECC9BFBA3276}" sibTransId="{2BBAE940-5BA5-417A-8FE0-2EAC392DDF8D}"/>
    <dgm:cxn modelId="{5D1D5E67-02FC-46A6-B4AD-EC6764097684}" type="presOf" srcId="{FD4A6362-CC38-46D0-8820-ECC9BFBA3276}" destId="{41DE7E55-B1E3-4AE4-A28C-C75EDF2718E9}" srcOrd="1" destOrd="0" presId="urn:microsoft.com/office/officeart/2005/8/layout/radial1"/>
    <dgm:cxn modelId="{C583D34B-C3BB-454C-BA2A-A5DF418B74C8}" type="presOf" srcId="{FD4A6362-CC38-46D0-8820-ECC9BFBA3276}" destId="{F1B33149-FB50-48F4-96E5-B163B82B7BB4}" srcOrd="0" destOrd="0" presId="urn:microsoft.com/office/officeart/2005/8/layout/radial1"/>
    <dgm:cxn modelId="{81F0FA4C-7DD4-4674-8960-373586B34071}" srcId="{505AB614-EC80-4EAF-B3B7-5C9237A063E1}" destId="{C2F42DAC-0E8E-4688-9B67-FBDF978000E6}" srcOrd="0" destOrd="0" parTransId="{6D40F06A-D9B9-4FE9-9A0E-DF83E8D8A39F}" sibTransId="{61D8826D-2D2F-4DD2-8ECC-7DCF3280334F}"/>
    <dgm:cxn modelId="{8A5F23AA-ECFE-4E8F-AE5F-1189F29EACC2}" type="presOf" srcId="{505AB614-EC80-4EAF-B3B7-5C9237A063E1}" destId="{6CACE46B-1CFE-495C-8501-5FA2E5F6B735}" srcOrd="0" destOrd="0" presId="urn:microsoft.com/office/officeart/2005/8/layout/radial1"/>
    <dgm:cxn modelId="{8150C463-176B-407D-920D-A8459EF3319E}" type="presOf" srcId="{7D4286D4-CA3E-4A7E-8C10-35694AFA8320}" destId="{17E702F1-2524-4E21-9D45-63DC027746DD}" srcOrd="0" destOrd="0" presId="urn:microsoft.com/office/officeart/2005/8/layout/radial1"/>
    <dgm:cxn modelId="{297513BA-BF56-4F98-9500-7776FED8A6D3}" type="presOf" srcId="{DB1116F7-2FCA-49EB-9BEB-59E0BE532C4A}" destId="{463BBAC5-7836-41A2-9DD2-CC29324A36A7}" srcOrd="0" destOrd="0" presId="urn:microsoft.com/office/officeart/2005/8/layout/radial1"/>
    <dgm:cxn modelId="{67D4466F-1CB5-4D12-9F94-42B89C3389B6}" type="presOf" srcId="{DB1116F7-2FCA-49EB-9BEB-59E0BE532C4A}" destId="{45E37D12-59C3-41DB-A03E-2094F861CA33}" srcOrd="1" destOrd="0" presId="urn:microsoft.com/office/officeart/2005/8/layout/radial1"/>
    <dgm:cxn modelId="{80C7E4EF-CDED-4CB3-871E-D9BCE486B851}" type="presParOf" srcId="{6CACE46B-1CFE-495C-8501-5FA2E5F6B735}" destId="{D9F845CA-3465-4830-A537-A29518A86373}" srcOrd="0" destOrd="0" presId="urn:microsoft.com/office/officeart/2005/8/layout/radial1"/>
    <dgm:cxn modelId="{D58B63C2-5E98-4654-BFD0-50B6520D3A4C}" type="presParOf" srcId="{6CACE46B-1CFE-495C-8501-5FA2E5F6B735}" destId="{F1B33149-FB50-48F4-96E5-B163B82B7BB4}" srcOrd="1" destOrd="0" presId="urn:microsoft.com/office/officeart/2005/8/layout/radial1"/>
    <dgm:cxn modelId="{A15FE00A-E2DF-4571-9A51-82A6B3E6DE1E}" type="presParOf" srcId="{F1B33149-FB50-48F4-96E5-B163B82B7BB4}" destId="{41DE7E55-B1E3-4AE4-A28C-C75EDF2718E9}" srcOrd="0" destOrd="0" presId="urn:microsoft.com/office/officeart/2005/8/layout/radial1"/>
    <dgm:cxn modelId="{18C9CFD6-C56F-4C18-AC65-FF0939D8C794}" type="presParOf" srcId="{6CACE46B-1CFE-495C-8501-5FA2E5F6B735}" destId="{17E702F1-2524-4E21-9D45-63DC027746DD}" srcOrd="2" destOrd="0" presId="urn:microsoft.com/office/officeart/2005/8/layout/radial1"/>
    <dgm:cxn modelId="{33EDAA28-5232-4E53-A081-EFF5143818BB}" type="presParOf" srcId="{6CACE46B-1CFE-495C-8501-5FA2E5F6B735}" destId="{463BBAC5-7836-41A2-9DD2-CC29324A36A7}" srcOrd="3" destOrd="0" presId="urn:microsoft.com/office/officeart/2005/8/layout/radial1"/>
    <dgm:cxn modelId="{6B67D94F-5079-4B3D-9A72-A98DDE2E90BE}" type="presParOf" srcId="{463BBAC5-7836-41A2-9DD2-CC29324A36A7}" destId="{45E37D12-59C3-41DB-A03E-2094F861CA33}" srcOrd="0" destOrd="0" presId="urn:microsoft.com/office/officeart/2005/8/layout/radial1"/>
    <dgm:cxn modelId="{F3CA6F36-0348-4440-9697-BADF9B7A377E}" type="presParOf" srcId="{6CACE46B-1CFE-495C-8501-5FA2E5F6B735}" destId="{03A8C300-DE9A-4DC3-96EA-C1B389F53CCD}" srcOrd="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711F2CD-2078-4E08-A4D0-AF4F87763AC0}" type="doc">
      <dgm:prSet loTypeId="urn:microsoft.com/office/officeart/2005/8/layout/radial1" loCatId="relationship" qsTypeId="urn:microsoft.com/office/officeart/2005/8/quickstyle/simple3" qsCatId="simple" csTypeId="urn:microsoft.com/office/officeart/2005/8/colors/colorful1#3" csCatId="colorful" phldr="1"/>
      <dgm:spPr/>
      <dgm:t>
        <a:bodyPr/>
        <a:lstStyle/>
        <a:p>
          <a:endParaRPr lang="fr-FR"/>
        </a:p>
      </dgm:t>
    </dgm:pt>
    <dgm:pt modelId="{863EED59-80DA-406D-94CF-8949FD68678E}">
      <dgm:prSet phldrT="[Texte]"/>
      <dgm:spPr/>
      <dgm:t>
        <a:bodyPr/>
        <a:lstStyle/>
        <a:p>
          <a:r>
            <a:rPr lang="fr-FR" dirty="0" smtClean="0">
              <a:solidFill>
                <a:schemeClr val="bg1">
                  <a:lumMod val="50000"/>
                </a:schemeClr>
              </a:solidFill>
            </a:rPr>
            <a:t>Rom 8.32</a:t>
          </a:r>
          <a:endParaRPr lang="fr-FR" dirty="0">
            <a:solidFill>
              <a:schemeClr val="bg1">
                <a:lumMod val="50000"/>
              </a:schemeClr>
            </a:solidFill>
          </a:endParaRPr>
        </a:p>
      </dgm:t>
    </dgm:pt>
    <dgm:pt modelId="{9A9F69F4-40E7-4D9B-827C-21942D8D0F89}" type="parTrans" cxnId="{21A10304-1289-4D3E-AE3E-5C27C5E3D4E2}">
      <dgm:prSet/>
      <dgm:spPr/>
      <dgm:t>
        <a:bodyPr/>
        <a:lstStyle/>
        <a:p>
          <a:endParaRPr lang="fr-FR">
            <a:solidFill>
              <a:schemeClr val="bg1">
                <a:lumMod val="50000"/>
              </a:schemeClr>
            </a:solidFill>
          </a:endParaRPr>
        </a:p>
      </dgm:t>
    </dgm:pt>
    <dgm:pt modelId="{357C52EB-68D8-4136-B99B-D470D54D071D}" type="sibTrans" cxnId="{21A10304-1289-4D3E-AE3E-5C27C5E3D4E2}">
      <dgm:prSet/>
      <dgm:spPr/>
      <dgm:t>
        <a:bodyPr/>
        <a:lstStyle/>
        <a:p>
          <a:endParaRPr lang="fr-FR">
            <a:solidFill>
              <a:schemeClr val="bg1">
                <a:lumMod val="50000"/>
              </a:schemeClr>
            </a:solidFill>
          </a:endParaRPr>
        </a:p>
      </dgm:t>
    </dgm:pt>
    <dgm:pt modelId="{9A6C48F4-E969-4B91-B12A-1A9560AA1AC8}">
      <dgm:prSet phldrT="[Texte]" custT="1"/>
      <dgm:spPr/>
      <dgm:t>
        <a:bodyPr/>
        <a:lstStyle/>
        <a:p>
          <a:r>
            <a:rPr lang="fr-FR" sz="1800" dirty="0" err="1" smtClean="0">
              <a:solidFill>
                <a:schemeClr val="bg1">
                  <a:lumMod val="50000"/>
                </a:schemeClr>
              </a:solidFill>
            </a:rPr>
            <a:t>Héb</a:t>
          </a:r>
          <a:r>
            <a:rPr lang="fr-FR" sz="1800" dirty="0" smtClean="0">
              <a:solidFill>
                <a:schemeClr val="bg1">
                  <a:lumMod val="50000"/>
                </a:schemeClr>
              </a:solidFill>
            </a:rPr>
            <a:t> 9.14</a:t>
          </a:r>
          <a:endParaRPr lang="fr-FR" sz="1800" dirty="0">
            <a:solidFill>
              <a:schemeClr val="bg1">
                <a:lumMod val="50000"/>
              </a:schemeClr>
            </a:solidFill>
          </a:endParaRPr>
        </a:p>
      </dgm:t>
    </dgm:pt>
    <dgm:pt modelId="{801A8D32-9536-4EEB-A5C4-C17826F2CD59}" type="parTrans" cxnId="{E1F0F5A1-7B89-4375-9F82-5E029B044E45}">
      <dgm:prSet/>
      <dgm:spPr/>
      <dgm:t>
        <a:bodyPr/>
        <a:lstStyle/>
        <a:p>
          <a:endParaRPr lang="fr-FR">
            <a:solidFill>
              <a:schemeClr val="bg1">
                <a:lumMod val="50000"/>
              </a:schemeClr>
            </a:solidFill>
          </a:endParaRPr>
        </a:p>
      </dgm:t>
    </dgm:pt>
    <dgm:pt modelId="{30B81496-C433-4DD7-B00B-9ACD04C2F198}" type="sibTrans" cxnId="{E1F0F5A1-7B89-4375-9F82-5E029B044E45}">
      <dgm:prSet/>
      <dgm:spPr/>
      <dgm:t>
        <a:bodyPr/>
        <a:lstStyle/>
        <a:p>
          <a:endParaRPr lang="fr-FR">
            <a:solidFill>
              <a:schemeClr val="bg1">
                <a:lumMod val="50000"/>
              </a:schemeClr>
            </a:solidFill>
          </a:endParaRPr>
        </a:p>
      </dgm:t>
    </dgm:pt>
    <dgm:pt modelId="{454348FE-0FD0-4843-A40C-13A762922B75}">
      <dgm:prSet phldrT="[Texte]" custT="1"/>
      <dgm:spPr/>
      <dgm:t>
        <a:bodyPr/>
        <a:lstStyle/>
        <a:p>
          <a:r>
            <a:rPr lang="fr-FR" sz="1800" dirty="0" smtClean="0">
              <a:solidFill>
                <a:schemeClr val="bg1">
                  <a:lumMod val="50000"/>
                </a:schemeClr>
              </a:solidFill>
            </a:rPr>
            <a:t>Rom 5.8</a:t>
          </a:r>
          <a:endParaRPr lang="fr-FR" sz="1800" dirty="0">
            <a:solidFill>
              <a:schemeClr val="bg1">
                <a:lumMod val="50000"/>
              </a:schemeClr>
            </a:solidFill>
          </a:endParaRPr>
        </a:p>
      </dgm:t>
    </dgm:pt>
    <dgm:pt modelId="{B4611298-F6DE-4361-B789-53FB5E071D9F}" type="parTrans" cxnId="{BE5BB6C8-424B-4716-8AD2-BA35F80BBC07}">
      <dgm:prSet/>
      <dgm:spPr/>
      <dgm:t>
        <a:bodyPr/>
        <a:lstStyle/>
        <a:p>
          <a:endParaRPr lang="fr-FR">
            <a:solidFill>
              <a:schemeClr val="bg1">
                <a:lumMod val="50000"/>
              </a:schemeClr>
            </a:solidFill>
          </a:endParaRPr>
        </a:p>
      </dgm:t>
    </dgm:pt>
    <dgm:pt modelId="{24654535-CC87-46D9-9868-24834580B818}" type="sibTrans" cxnId="{BE5BB6C8-424B-4716-8AD2-BA35F80BBC07}">
      <dgm:prSet/>
      <dgm:spPr/>
      <dgm:t>
        <a:bodyPr/>
        <a:lstStyle/>
        <a:p>
          <a:endParaRPr lang="fr-FR">
            <a:solidFill>
              <a:schemeClr val="bg1">
                <a:lumMod val="50000"/>
              </a:schemeClr>
            </a:solidFill>
          </a:endParaRPr>
        </a:p>
      </dgm:t>
    </dgm:pt>
    <dgm:pt modelId="{34B506A3-E496-4BF8-9E4E-076FFC2BBE8E}">
      <dgm:prSet phldrT="[Texte]" custT="1"/>
      <dgm:spPr/>
      <dgm:t>
        <a:bodyPr/>
        <a:lstStyle/>
        <a:p>
          <a:r>
            <a:rPr lang="fr-FR" sz="1800" dirty="0" smtClean="0">
              <a:solidFill>
                <a:schemeClr val="bg1">
                  <a:lumMod val="50000"/>
                </a:schemeClr>
              </a:solidFill>
            </a:rPr>
            <a:t>1 Tim 1.15</a:t>
          </a:r>
          <a:endParaRPr lang="fr-FR" sz="1800" dirty="0">
            <a:solidFill>
              <a:schemeClr val="bg1">
                <a:lumMod val="50000"/>
              </a:schemeClr>
            </a:solidFill>
          </a:endParaRPr>
        </a:p>
      </dgm:t>
    </dgm:pt>
    <dgm:pt modelId="{38A4235E-CD9F-46A4-8EE2-C3A7F4703787}" type="parTrans" cxnId="{52C2D5DA-8248-4FDA-9940-F984B9B3F20A}">
      <dgm:prSet/>
      <dgm:spPr/>
      <dgm:t>
        <a:bodyPr/>
        <a:lstStyle/>
        <a:p>
          <a:endParaRPr lang="fr-FR">
            <a:solidFill>
              <a:schemeClr val="bg1">
                <a:lumMod val="50000"/>
              </a:schemeClr>
            </a:solidFill>
          </a:endParaRPr>
        </a:p>
      </dgm:t>
    </dgm:pt>
    <dgm:pt modelId="{0AEFF369-4531-4C87-A694-87F2896FECCB}" type="sibTrans" cxnId="{52C2D5DA-8248-4FDA-9940-F984B9B3F20A}">
      <dgm:prSet/>
      <dgm:spPr/>
      <dgm:t>
        <a:bodyPr/>
        <a:lstStyle/>
        <a:p>
          <a:endParaRPr lang="fr-FR">
            <a:solidFill>
              <a:schemeClr val="bg1">
                <a:lumMod val="50000"/>
              </a:schemeClr>
            </a:solidFill>
          </a:endParaRPr>
        </a:p>
      </dgm:t>
    </dgm:pt>
    <dgm:pt modelId="{AAD675C2-930A-4E5C-BF78-F5852ADCCC0B}">
      <dgm:prSet phldrT="[Texte]" custT="1"/>
      <dgm:spPr/>
      <dgm:t>
        <a:bodyPr/>
        <a:lstStyle/>
        <a:p>
          <a:r>
            <a:rPr lang="fr-FR" sz="1800" dirty="0" err="1" smtClean="0">
              <a:solidFill>
                <a:schemeClr val="bg1">
                  <a:lumMod val="50000"/>
                </a:schemeClr>
              </a:solidFill>
            </a:rPr>
            <a:t>Eph</a:t>
          </a:r>
          <a:r>
            <a:rPr lang="fr-FR" sz="1800" dirty="0" smtClean="0">
              <a:solidFill>
                <a:schemeClr val="bg1">
                  <a:lumMod val="50000"/>
                </a:schemeClr>
              </a:solidFill>
            </a:rPr>
            <a:t> 2.13</a:t>
          </a:r>
          <a:endParaRPr lang="fr-FR" sz="1800" dirty="0">
            <a:solidFill>
              <a:schemeClr val="bg1">
                <a:lumMod val="50000"/>
              </a:schemeClr>
            </a:solidFill>
          </a:endParaRPr>
        </a:p>
      </dgm:t>
    </dgm:pt>
    <dgm:pt modelId="{45D5BE7D-E951-460D-A9DB-654C615ED437}" type="parTrans" cxnId="{E2C1E69C-1CFB-4502-AAE9-17DB3138FB2D}">
      <dgm:prSet/>
      <dgm:spPr/>
      <dgm:t>
        <a:bodyPr/>
        <a:lstStyle/>
        <a:p>
          <a:endParaRPr lang="fr-FR">
            <a:solidFill>
              <a:schemeClr val="bg1">
                <a:lumMod val="50000"/>
              </a:schemeClr>
            </a:solidFill>
          </a:endParaRPr>
        </a:p>
      </dgm:t>
    </dgm:pt>
    <dgm:pt modelId="{5AAE6703-24C2-48CF-B1CC-5066499424BB}" type="sibTrans" cxnId="{E2C1E69C-1CFB-4502-AAE9-17DB3138FB2D}">
      <dgm:prSet/>
      <dgm:spPr/>
      <dgm:t>
        <a:bodyPr/>
        <a:lstStyle/>
        <a:p>
          <a:endParaRPr lang="fr-FR">
            <a:solidFill>
              <a:schemeClr val="bg1">
                <a:lumMod val="50000"/>
              </a:schemeClr>
            </a:solidFill>
          </a:endParaRPr>
        </a:p>
      </dgm:t>
    </dgm:pt>
    <dgm:pt modelId="{BA92A41A-97B9-49C8-A3E8-97524F2C736A}">
      <dgm:prSet custT="1"/>
      <dgm:spPr/>
      <dgm:t>
        <a:bodyPr/>
        <a:lstStyle/>
        <a:p>
          <a:r>
            <a:rPr lang="fr-FR" sz="1800" dirty="0" smtClean="0">
              <a:solidFill>
                <a:schemeClr val="bg1">
                  <a:lumMod val="50000"/>
                </a:schemeClr>
              </a:solidFill>
            </a:rPr>
            <a:t>1 </a:t>
          </a:r>
          <a:r>
            <a:rPr lang="fr-FR" sz="1800" dirty="0" err="1" smtClean="0">
              <a:solidFill>
                <a:schemeClr val="bg1">
                  <a:lumMod val="50000"/>
                </a:schemeClr>
              </a:solidFill>
            </a:rPr>
            <a:t>Thes</a:t>
          </a:r>
          <a:r>
            <a:rPr lang="fr-FR" sz="1800" dirty="0" smtClean="0">
              <a:solidFill>
                <a:schemeClr val="bg1">
                  <a:lumMod val="50000"/>
                </a:schemeClr>
              </a:solidFill>
            </a:rPr>
            <a:t> 1.10</a:t>
          </a:r>
          <a:endParaRPr lang="fr-FR" sz="1800" dirty="0">
            <a:solidFill>
              <a:schemeClr val="bg1">
                <a:lumMod val="50000"/>
              </a:schemeClr>
            </a:solidFill>
          </a:endParaRPr>
        </a:p>
      </dgm:t>
    </dgm:pt>
    <dgm:pt modelId="{EBDE9B52-B7DE-411D-B85C-E1ECEF009189}" type="parTrans" cxnId="{A8D4852F-CAAB-41AF-9BC5-7AD6C9FE7E70}">
      <dgm:prSet/>
      <dgm:spPr/>
      <dgm:t>
        <a:bodyPr/>
        <a:lstStyle/>
        <a:p>
          <a:endParaRPr lang="fr-FR">
            <a:solidFill>
              <a:schemeClr val="bg1">
                <a:lumMod val="50000"/>
              </a:schemeClr>
            </a:solidFill>
          </a:endParaRPr>
        </a:p>
      </dgm:t>
    </dgm:pt>
    <dgm:pt modelId="{C951BE3F-833A-4E1A-B5A8-37BDA03F9456}" type="sibTrans" cxnId="{A8D4852F-CAAB-41AF-9BC5-7AD6C9FE7E70}">
      <dgm:prSet/>
      <dgm:spPr/>
      <dgm:t>
        <a:bodyPr/>
        <a:lstStyle/>
        <a:p>
          <a:endParaRPr lang="fr-FR">
            <a:solidFill>
              <a:schemeClr val="bg1">
                <a:lumMod val="50000"/>
              </a:schemeClr>
            </a:solidFill>
          </a:endParaRPr>
        </a:p>
      </dgm:t>
    </dgm:pt>
    <dgm:pt modelId="{15282441-3A04-49DC-8699-E3A695C951C9}" type="pres">
      <dgm:prSet presAssocID="{E711F2CD-2078-4E08-A4D0-AF4F87763AC0}" presName="cycle" presStyleCnt="0">
        <dgm:presLayoutVars>
          <dgm:chMax val="1"/>
          <dgm:dir/>
          <dgm:animLvl val="ctr"/>
          <dgm:resizeHandles val="exact"/>
        </dgm:presLayoutVars>
      </dgm:prSet>
      <dgm:spPr/>
      <dgm:t>
        <a:bodyPr/>
        <a:lstStyle/>
        <a:p>
          <a:endParaRPr lang="fr-FR"/>
        </a:p>
      </dgm:t>
    </dgm:pt>
    <dgm:pt modelId="{CBF28E73-17FF-4365-8C7A-A215ED8A1273}" type="pres">
      <dgm:prSet presAssocID="{863EED59-80DA-406D-94CF-8949FD68678E}" presName="centerShape" presStyleLbl="node0" presStyleIdx="0" presStyleCnt="1" custScaleX="59285" custScaleY="59285" custLinFactNeighborX="48718" custLinFactNeighborY="8609"/>
      <dgm:spPr/>
      <dgm:t>
        <a:bodyPr/>
        <a:lstStyle/>
        <a:p>
          <a:endParaRPr lang="fr-FR"/>
        </a:p>
      </dgm:t>
    </dgm:pt>
    <dgm:pt modelId="{B2EE0C70-4A57-4542-BFBB-2FA621BD1908}" type="pres">
      <dgm:prSet presAssocID="{801A8D32-9536-4EEB-A5C4-C17826F2CD59}" presName="Name9" presStyleLbl="parChTrans1D2" presStyleIdx="0" presStyleCnt="5"/>
      <dgm:spPr/>
      <dgm:t>
        <a:bodyPr/>
        <a:lstStyle/>
        <a:p>
          <a:endParaRPr lang="fr-FR"/>
        </a:p>
      </dgm:t>
    </dgm:pt>
    <dgm:pt modelId="{28990A91-BE37-48C0-AFF8-AA20024D8B71}" type="pres">
      <dgm:prSet presAssocID="{801A8D32-9536-4EEB-A5C4-C17826F2CD59}" presName="connTx" presStyleLbl="parChTrans1D2" presStyleIdx="0" presStyleCnt="5"/>
      <dgm:spPr/>
      <dgm:t>
        <a:bodyPr/>
        <a:lstStyle/>
        <a:p>
          <a:endParaRPr lang="fr-FR"/>
        </a:p>
      </dgm:t>
    </dgm:pt>
    <dgm:pt modelId="{2B462629-F98E-41E2-9B84-EC1F253BCC13}" type="pres">
      <dgm:prSet presAssocID="{9A6C48F4-E969-4B91-B12A-1A9560AA1AC8}" presName="node" presStyleLbl="node1" presStyleIdx="0" presStyleCnt="5" custScaleX="72077" custScaleY="72077" custRadScaleRad="105639" custRadScaleInc="-36069">
        <dgm:presLayoutVars>
          <dgm:bulletEnabled val="1"/>
        </dgm:presLayoutVars>
      </dgm:prSet>
      <dgm:spPr/>
      <dgm:t>
        <a:bodyPr/>
        <a:lstStyle/>
        <a:p>
          <a:endParaRPr lang="fr-FR"/>
        </a:p>
      </dgm:t>
    </dgm:pt>
    <dgm:pt modelId="{8AC121BA-B45D-4BE3-8FE8-5B1F8C68B782}" type="pres">
      <dgm:prSet presAssocID="{B4611298-F6DE-4361-B789-53FB5E071D9F}" presName="Name9" presStyleLbl="parChTrans1D2" presStyleIdx="1" presStyleCnt="5"/>
      <dgm:spPr/>
      <dgm:t>
        <a:bodyPr/>
        <a:lstStyle/>
        <a:p>
          <a:endParaRPr lang="fr-FR"/>
        </a:p>
      </dgm:t>
    </dgm:pt>
    <dgm:pt modelId="{661CEB02-51AB-4D43-83EC-B3145F98CAD3}" type="pres">
      <dgm:prSet presAssocID="{B4611298-F6DE-4361-B789-53FB5E071D9F}" presName="connTx" presStyleLbl="parChTrans1D2" presStyleIdx="1" presStyleCnt="5"/>
      <dgm:spPr/>
      <dgm:t>
        <a:bodyPr/>
        <a:lstStyle/>
        <a:p>
          <a:endParaRPr lang="fr-FR"/>
        </a:p>
      </dgm:t>
    </dgm:pt>
    <dgm:pt modelId="{23E7BC37-FD5C-4E14-ABAC-48E3EB2938C6}" type="pres">
      <dgm:prSet presAssocID="{454348FE-0FD0-4843-A40C-13A762922B75}" presName="node" presStyleLbl="node1" presStyleIdx="1" presStyleCnt="5" custScaleX="72077" custScaleY="72077" custRadScaleRad="125168" custRadScaleInc="-103682">
        <dgm:presLayoutVars>
          <dgm:bulletEnabled val="1"/>
        </dgm:presLayoutVars>
      </dgm:prSet>
      <dgm:spPr/>
      <dgm:t>
        <a:bodyPr/>
        <a:lstStyle/>
        <a:p>
          <a:endParaRPr lang="fr-FR"/>
        </a:p>
      </dgm:t>
    </dgm:pt>
    <dgm:pt modelId="{75F6010B-8DB3-4B8B-B596-7DE8FC811FEC}" type="pres">
      <dgm:prSet presAssocID="{38A4235E-CD9F-46A4-8EE2-C3A7F4703787}" presName="Name9" presStyleLbl="parChTrans1D2" presStyleIdx="2" presStyleCnt="5"/>
      <dgm:spPr/>
      <dgm:t>
        <a:bodyPr/>
        <a:lstStyle/>
        <a:p>
          <a:endParaRPr lang="fr-FR"/>
        </a:p>
      </dgm:t>
    </dgm:pt>
    <dgm:pt modelId="{185D49D2-BB37-4496-BA93-FA0F871965B5}" type="pres">
      <dgm:prSet presAssocID="{38A4235E-CD9F-46A4-8EE2-C3A7F4703787}" presName="connTx" presStyleLbl="parChTrans1D2" presStyleIdx="2" presStyleCnt="5"/>
      <dgm:spPr/>
      <dgm:t>
        <a:bodyPr/>
        <a:lstStyle/>
        <a:p>
          <a:endParaRPr lang="fr-FR"/>
        </a:p>
      </dgm:t>
    </dgm:pt>
    <dgm:pt modelId="{992CAA12-144E-4421-912B-33E1B4DDCE77}" type="pres">
      <dgm:prSet presAssocID="{34B506A3-E496-4BF8-9E4E-076FFC2BBE8E}" presName="node" presStyleLbl="node1" presStyleIdx="2" presStyleCnt="5" custScaleX="72077" custScaleY="72077" custRadScaleRad="83843" custRadScaleInc="122604">
        <dgm:presLayoutVars>
          <dgm:bulletEnabled val="1"/>
        </dgm:presLayoutVars>
      </dgm:prSet>
      <dgm:spPr/>
      <dgm:t>
        <a:bodyPr/>
        <a:lstStyle/>
        <a:p>
          <a:endParaRPr lang="fr-FR"/>
        </a:p>
      </dgm:t>
    </dgm:pt>
    <dgm:pt modelId="{7A08A164-096A-4F09-ADBA-F5968D9C2A6F}" type="pres">
      <dgm:prSet presAssocID="{45D5BE7D-E951-460D-A9DB-654C615ED437}" presName="Name9" presStyleLbl="parChTrans1D2" presStyleIdx="3" presStyleCnt="5"/>
      <dgm:spPr/>
      <dgm:t>
        <a:bodyPr/>
        <a:lstStyle/>
        <a:p>
          <a:endParaRPr lang="fr-FR"/>
        </a:p>
      </dgm:t>
    </dgm:pt>
    <dgm:pt modelId="{200464A2-106A-4B40-860C-651FF8D5594A}" type="pres">
      <dgm:prSet presAssocID="{45D5BE7D-E951-460D-A9DB-654C615ED437}" presName="connTx" presStyleLbl="parChTrans1D2" presStyleIdx="3" presStyleCnt="5"/>
      <dgm:spPr/>
      <dgm:t>
        <a:bodyPr/>
        <a:lstStyle/>
        <a:p>
          <a:endParaRPr lang="fr-FR"/>
        </a:p>
      </dgm:t>
    </dgm:pt>
    <dgm:pt modelId="{189EC5DF-0A5D-4B7D-AA72-FD8F49B9629A}" type="pres">
      <dgm:prSet presAssocID="{AAD675C2-930A-4E5C-BF78-F5852ADCCC0B}" presName="node" presStyleLbl="node1" presStyleIdx="3" presStyleCnt="5" custScaleX="72077" custScaleY="72077" custRadScaleRad="79579" custRadScaleInc="76349">
        <dgm:presLayoutVars>
          <dgm:bulletEnabled val="1"/>
        </dgm:presLayoutVars>
      </dgm:prSet>
      <dgm:spPr/>
      <dgm:t>
        <a:bodyPr/>
        <a:lstStyle/>
        <a:p>
          <a:endParaRPr lang="fr-FR"/>
        </a:p>
      </dgm:t>
    </dgm:pt>
    <dgm:pt modelId="{C21611E1-61A6-4D37-A905-DB433FDAC55B}" type="pres">
      <dgm:prSet presAssocID="{EBDE9B52-B7DE-411D-B85C-E1ECEF009189}" presName="Name9" presStyleLbl="parChTrans1D2" presStyleIdx="4" presStyleCnt="5"/>
      <dgm:spPr/>
      <dgm:t>
        <a:bodyPr/>
        <a:lstStyle/>
        <a:p>
          <a:endParaRPr lang="fr-FR"/>
        </a:p>
      </dgm:t>
    </dgm:pt>
    <dgm:pt modelId="{030EF879-4F17-4AC9-A108-E6F8645BF07B}" type="pres">
      <dgm:prSet presAssocID="{EBDE9B52-B7DE-411D-B85C-E1ECEF009189}" presName="connTx" presStyleLbl="parChTrans1D2" presStyleIdx="4" presStyleCnt="5"/>
      <dgm:spPr/>
      <dgm:t>
        <a:bodyPr/>
        <a:lstStyle/>
        <a:p>
          <a:endParaRPr lang="fr-FR"/>
        </a:p>
      </dgm:t>
    </dgm:pt>
    <dgm:pt modelId="{DF50B0B6-02BF-4330-92CC-55640E4A3D45}" type="pres">
      <dgm:prSet presAssocID="{BA92A41A-97B9-49C8-A3E8-97524F2C736A}" presName="node" presStyleLbl="node1" presStyleIdx="4" presStyleCnt="5" custScaleX="72077" custScaleY="72077" custRadScaleRad="71363" custRadScaleInc="43731">
        <dgm:presLayoutVars>
          <dgm:bulletEnabled val="1"/>
        </dgm:presLayoutVars>
      </dgm:prSet>
      <dgm:spPr/>
      <dgm:t>
        <a:bodyPr/>
        <a:lstStyle/>
        <a:p>
          <a:endParaRPr lang="fr-FR"/>
        </a:p>
      </dgm:t>
    </dgm:pt>
  </dgm:ptLst>
  <dgm:cxnLst>
    <dgm:cxn modelId="{BFACDBA0-B435-41C3-9326-B9BE481ABFCB}" type="presOf" srcId="{AAD675C2-930A-4E5C-BF78-F5852ADCCC0B}" destId="{189EC5DF-0A5D-4B7D-AA72-FD8F49B9629A}" srcOrd="0" destOrd="0" presId="urn:microsoft.com/office/officeart/2005/8/layout/radial1"/>
    <dgm:cxn modelId="{3A1B73F6-0E37-497C-9807-FF851CADD773}" type="presOf" srcId="{801A8D32-9536-4EEB-A5C4-C17826F2CD59}" destId="{B2EE0C70-4A57-4542-BFBB-2FA621BD1908}" srcOrd="0" destOrd="0" presId="urn:microsoft.com/office/officeart/2005/8/layout/radial1"/>
    <dgm:cxn modelId="{E1D0EB9D-33BF-4A94-A036-AF1EDC7E6771}" type="presOf" srcId="{34B506A3-E496-4BF8-9E4E-076FFC2BBE8E}" destId="{992CAA12-144E-4421-912B-33E1B4DDCE77}" srcOrd="0" destOrd="0" presId="urn:microsoft.com/office/officeart/2005/8/layout/radial1"/>
    <dgm:cxn modelId="{7E1F4FEB-4520-4DB7-913B-3290230D0532}" type="presOf" srcId="{38A4235E-CD9F-46A4-8EE2-C3A7F4703787}" destId="{75F6010B-8DB3-4B8B-B596-7DE8FC811FEC}" srcOrd="0" destOrd="0" presId="urn:microsoft.com/office/officeart/2005/8/layout/radial1"/>
    <dgm:cxn modelId="{BE5BB6C8-424B-4716-8AD2-BA35F80BBC07}" srcId="{863EED59-80DA-406D-94CF-8949FD68678E}" destId="{454348FE-0FD0-4843-A40C-13A762922B75}" srcOrd="1" destOrd="0" parTransId="{B4611298-F6DE-4361-B789-53FB5E071D9F}" sibTransId="{24654535-CC87-46D9-9868-24834580B818}"/>
    <dgm:cxn modelId="{70076A13-A3D0-4815-B4DE-FEA0CB8154AD}" type="presOf" srcId="{B4611298-F6DE-4361-B789-53FB5E071D9F}" destId="{8AC121BA-B45D-4BE3-8FE8-5B1F8C68B782}" srcOrd="0" destOrd="0" presId="urn:microsoft.com/office/officeart/2005/8/layout/radial1"/>
    <dgm:cxn modelId="{C780CD81-6B8E-410E-9488-8A595EA8FEFE}" type="presOf" srcId="{38A4235E-CD9F-46A4-8EE2-C3A7F4703787}" destId="{185D49D2-BB37-4496-BA93-FA0F871965B5}" srcOrd="1" destOrd="0" presId="urn:microsoft.com/office/officeart/2005/8/layout/radial1"/>
    <dgm:cxn modelId="{15D4BCB9-BEF2-4682-9543-532B0A7A537C}" type="presOf" srcId="{E711F2CD-2078-4E08-A4D0-AF4F87763AC0}" destId="{15282441-3A04-49DC-8699-E3A695C951C9}" srcOrd="0" destOrd="0" presId="urn:microsoft.com/office/officeart/2005/8/layout/radial1"/>
    <dgm:cxn modelId="{D42FA17E-D22E-45AD-AFFA-05EA96C47645}" type="presOf" srcId="{EBDE9B52-B7DE-411D-B85C-E1ECEF009189}" destId="{030EF879-4F17-4AC9-A108-E6F8645BF07B}" srcOrd="1" destOrd="0" presId="urn:microsoft.com/office/officeart/2005/8/layout/radial1"/>
    <dgm:cxn modelId="{A8D4852F-CAAB-41AF-9BC5-7AD6C9FE7E70}" srcId="{863EED59-80DA-406D-94CF-8949FD68678E}" destId="{BA92A41A-97B9-49C8-A3E8-97524F2C736A}" srcOrd="4" destOrd="0" parTransId="{EBDE9B52-B7DE-411D-B85C-E1ECEF009189}" sibTransId="{C951BE3F-833A-4E1A-B5A8-37BDA03F9456}"/>
    <dgm:cxn modelId="{780BA5EA-01B4-44CB-92B3-BDA779572043}" type="presOf" srcId="{454348FE-0FD0-4843-A40C-13A762922B75}" destId="{23E7BC37-FD5C-4E14-ABAC-48E3EB2938C6}" srcOrd="0" destOrd="0" presId="urn:microsoft.com/office/officeart/2005/8/layout/radial1"/>
    <dgm:cxn modelId="{8760AD1F-1CFE-4AA1-8239-5B1C25D2FF1D}" type="presOf" srcId="{801A8D32-9536-4EEB-A5C4-C17826F2CD59}" destId="{28990A91-BE37-48C0-AFF8-AA20024D8B71}" srcOrd="1" destOrd="0" presId="urn:microsoft.com/office/officeart/2005/8/layout/radial1"/>
    <dgm:cxn modelId="{58FC1263-F3C8-473D-A66C-426BC9D382DF}" type="presOf" srcId="{9A6C48F4-E969-4B91-B12A-1A9560AA1AC8}" destId="{2B462629-F98E-41E2-9B84-EC1F253BCC13}" srcOrd="0" destOrd="0" presId="urn:microsoft.com/office/officeart/2005/8/layout/radial1"/>
    <dgm:cxn modelId="{AE2071E0-0327-4659-A5B7-2CFCC0F91091}" type="presOf" srcId="{863EED59-80DA-406D-94CF-8949FD68678E}" destId="{CBF28E73-17FF-4365-8C7A-A215ED8A1273}" srcOrd="0" destOrd="0" presId="urn:microsoft.com/office/officeart/2005/8/layout/radial1"/>
    <dgm:cxn modelId="{54FB9783-0C0A-44E5-82D6-F039A89AA661}" type="presOf" srcId="{45D5BE7D-E951-460D-A9DB-654C615ED437}" destId="{200464A2-106A-4B40-860C-651FF8D5594A}" srcOrd="1" destOrd="0" presId="urn:microsoft.com/office/officeart/2005/8/layout/radial1"/>
    <dgm:cxn modelId="{21A10304-1289-4D3E-AE3E-5C27C5E3D4E2}" srcId="{E711F2CD-2078-4E08-A4D0-AF4F87763AC0}" destId="{863EED59-80DA-406D-94CF-8949FD68678E}" srcOrd="0" destOrd="0" parTransId="{9A9F69F4-40E7-4D9B-827C-21942D8D0F89}" sibTransId="{357C52EB-68D8-4136-B99B-D470D54D071D}"/>
    <dgm:cxn modelId="{E1F0F5A1-7B89-4375-9F82-5E029B044E45}" srcId="{863EED59-80DA-406D-94CF-8949FD68678E}" destId="{9A6C48F4-E969-4B91-B12A-1A9560AA1AC8}" srcOrd="0" destOrd="0" parTransId="{801A8D32-9536-4EEB-A5C4-C17826F2CD59}" sibTransId="{30B81496-C433-4DD7-B00B-9ACD04C2F198}"/>
    <dgm:cxn modelId="{E2C1E69C-1CFB-4502-AAE9-17DB3138FB2D}" srcId="{863EED59-80DA-406D-94CF-8949FD68678E}" destId="{AAD675C2-930A-4E5C-BF78-F5852ADCCC0B}" srcOrd="3" destOrd="0" parTransId="{45D5BE7D-E951-460D-A9DB-654C615ED437}" sibTransId="{5AAE6703-24C2-48CF-B1CC-5066499424BB}"/>
    <dgm:cxn modelId="{18754446-D9EC-440D-9C22-74691F1E7C95}" type="presOf" srcId="{EBDE9B52-B7DE-411D-B85C-E1ECEF009189}" destId="{C21611E1-61A6-4D37-A905-DB433FDAC55B}" srcOrd="0" destOrd="0" presId="urn:microsoft.com/office/officeart/2005/8/layout/radial1"/>
    <dgm:cxn modelId="{D28407AC-091C-46BD-B05D-B8F219B9A5F8}" type="presOf" srcId="{B4611298-F6DE-4361-B789-53FB5E071D9F}" destId="{661CEB02-51AB-4D43-83EC-B3145F98CAD3}" srcOrd="1" destOrd="0" presId="urn:microsoft.com/office/officeart/2005/8/layout/radial1"/>
    <dgm:cxn modelId="{0F31F4EC-A10D-40EA-97B3-A8344A99AD6C}" type="presOf" srcId="{45D5BE7D-E951-460D-A9DB-654C615ED437}" destId="{7A08A164-096A-4F09-ADBA-F5968D9C2A6F}" srcOrd="0" destOrd="0" presId="urn:microsoft.com/office/officeart/2005/8/layout/radial1"/>
    <dgm:cxn modelId="{115E9791-A42A-44D7-8C2B-81849565B0EA}" type="presOf" srcId="{BA92A41A-97B9-49C8-A3E8-97524F2C736A}" destId="{DF50B0B6-02BF-4330-92CC-55640E4A3D45}" srcOrd="0" destOrd="0" presId="urn:microsoft.com/office/officeart/2005/8/layout/radial1"/>
    <dgm:cxn modelId="{52C2D5DA-8248-4FDA-9940-F984B9B3F20A}" srcId="{863EED59-80DA-406D-94CF-8949FD68678E}" destId="{34B506A3-E496-4BF8-9E4E-076FFC2BBE8E}" srcOrd="2" destOrd="0" parTransId="{38A4235E-CD9F-46A4-8EE2-C3A7F4703787}" sibTransId="{0AEFF369-4531-4C87-A694-87F2896FECCB}"/>
    <dgm:cxn modelId="{C81D0BAF-894E-43D4-A353-AD53A6525942}" type="presParOf" srcId="{15282441-3A04-49DC-8699-E3A695C951C9}" destId="{CBF28E73-17FF-4365-8C7A-A215ED8A1273}" srcOrd="0" destOrd="0" presId="urn:microsoft.com/office/officeart/2005/8/layout/radial1"/>
    <dgm:cxn modelId="{2C37A293-EC2B-4794-B8B3-FDF355423C58}" type="presParOf" srcId="{15282441-3A04-49DC-8699-E3A695C951C9}" destId="{B2EE0C70-4A57-4542-BFBB-2FA621BD1908}" srcOrd="1" destOrd="0" presId="urn:microsoft.com/office/officeart/2005/8/layout/radial1"/>
    <dgm:cxn modelId="{170D465B-7FC9-4CFD-99BE-CAF08A59308A}" type="presParOf" srcId="{B2EE0C70-4A57-4542-BFBB-2FA621BD1908}" destId="{28990A91-BE37-48C0-AFF8-AA20024D8B71}" srcOrd="0" destOrd="0" presId="urn:microsoft.com/office/officeart/2005/8/layout/radial1"/>
    <dgm:cxn modelId="{1E4EE554-4C48-4CC7-90DE-12C18FE6AA9B}" type="presParOf" srcId="{15282441-3A04-49DC-8699-E3A695C951C9}" destId="{2B462629-F98E-41E2-9B84-EC1F253BCC13}" srcOrd="2" destOrd="0" presId="urn:microsoft.com/office/officeart/2005/8/layout/radial1"/>
    <dgm:cxn modelId="{73738FC9-68CB-45D6-9E25-1D5B6FBB7FDF}" type="presParOf" srcId="{15282441-3A04-49DC-8699-E3A695C951C9}" destId="{8AC121BA-B45D-4BE3-8FE8-5B1F8C68B782}" srcOrd="3" destOrd="0" presId="urn:microsoft.com/office/officeart/2005/8/layout/radial1"/>
    <dgm:cxn modelId="{775C9B01-0200-47EF-BCE1-2476442BDE84}" type="presParOf" srcId="{8AC121BA-B45D-4BE3-8FE8-5B1F8C68B782}" destId="{661CEB02-51AB-4D43-83EC-B3145F98CAD3}" srcOrd="0" destOrd="0" presId="urn:microsoft.com/office/officeart/2005/8/layout/radial1"/>
    <dgm:cxn modelId="{8952A474-1D03-4985-9261-981727727F5A}" type="presParOf" srcId="{15282441-3A04-49DC-8699-E3A695C951C9}" destId="{23E7BC37-FD5C-4E14-ABAC-48E3EB2938C6}" srcOrd="4" destOrd="0" presId="urn:microsoft.com/office/officeart/2005/8/layout/radial1"/>
    <dgm:cxn modelId="{83682A69-5F24-4659-AC68-D89AA4CFEEFD}" type="presParOf" srcId="{15282441-3A04-49DC-8699-E3A695C951C9}" destId="{75F6010B-8DB3-4B8B-B596-7DE8FC811FEC}" srcOrd="5" destOrd="0" presId="urn:microsoft.com/office/officeart/2005/8/layout/radial1"/>
    <dgm:cxn modelId="{FC5CDFA4-546D-4BE5-AEAB-7D17EBE8631B}" type="presParOf" srcId="{75F6010B-8DB3-4B8B-B596-7DE8FC811FEC}" destId="{185D49D2-BB37-4496-BA93-FA0F871965B5}" srcOrd="0" destOrd="0" presId="urn:microsoft.com/office/officeart/2005/8/layout/radial1"/>
    <dgm:cxn modelId="{5251D37F-FD4C-4535-9567-968A0245679C}" type="presParOf" srcId="{15282441-3A04-49DC-8699-E3A695C951C9}" destId="{992CAA12-144E-4421-912B-33E1B4DDCE77}" srcOrd="6" destOrd="0" presId="urn:microsoft.com/office/officeart/2005/8/layout/radial1"/>
    <dgm:cxn modelId="{0B5078AD-05D3-4F80-BCA3-45258867C88D}" type="presParOf" srcId="{15282441-3A04-49DC-8699-E3A695C951C9}" destId="{7A08A164-096A-4F09-ADBA-F5968D9C2A6F}" srcOrd="7" destOrd="0" presId="urn:microsoft.com/office/officeart/2005/8/layout/radial1"/>
    <dgm:cxn modelId="{1C255E1A-A78A-45E4-84C5-09AC46D82341}" type="presParOf" srcId="{7A08A164-096A-4F09-ADBA-F5968D9C2A6F}" destId="{200464A2-106A-4B40-860C-651FF8D5594A}" srcOrd="0" destOrd="0" presId="urn:microsoft.com/office/officeart/2005/8/layout/radial1"/>
    <dgm:cxn modelId="{AFF8CDE8-6700-4D76-AB37-4BD6B4C7EB50}" type="presParOf" srcId="{15282441-3A04-49DC-8699-E3A695C951C9}" destId="{189EC5DF-0A5D-4B7D-AA72-FD8F49B9629A}" srcOrd="8" destOrd="0" presId="urn:microsoft.com/office/officeart/2005/8/layout/radial1"/>
    <dgm:cxn modelId="{575BE5AA-1969-4D3D-AF18-AE98ACD248D8}" type="presParOf" srcId="{15282441-3A04-49DC-8699-E3A695C951C9}" destId="{C21611E1-61A6-4D37-A905-DB433FDAC55B}" srcOrd="9" destOrd="0" presId="urn:microsoft.com/office/officeart/2005/8/layout/radial1"/>
    <dgm:cxn modelId="{A6D160D6-21A9-4198-A562-A2E4261A0AB9}" type="presParOf" srcId="{C21611E1-61A6-4D37-A905-DB433FDAC55B}" destId="{030EF879-4F17-4AC9-A108-E6F8645BF07B}" srcOrd="0" destOrd="0" presId="urn:microsoft.com/office/officeart/2005/8/layout/radial1"/>
    <dgm:cxn modelId="{E3BA9F1E-5C17-4BEC-9D9E-AD338511FDE8}" type="presParOf" srcId="{15282441-3A04-49DC-8699-E3A695C951C9}" destId="{DF50B0B6-02BF-4330-92CC-55640E4A3D45}" srcOrd="10"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711F2CD-2078-4E08-A4D0-AF4F87763AC0}" type="doc">
      <dgm:prSet loTypeId="urn:microsoft.com/office/officeart/2005/8/layout/radial1" loCatId="relationship" qsTypeId="urn:microsoft.com/office/officeart/2005/8/quickstyle/simple3" qsCatId="simple" csTypeId="urn:microsoft.com/office/officeart/2005/8/colors/colorful1#4" csCatId="colorful" phldr="1"/>
      <dgm:spPr/>
      <dgm:t>
        <a:bodyPr/>
        <a:lstStyle/>
        <a:p>
          <a:endParaRPr lang="fr-FR"/>
        </a:p>
      </dgm:t>
    </dgm:pt>
    <dgm:pt modelId="{863EED59-80DA-406D-94CF-8949FD68678E}">
      <dgm:prSet phldrT="[Texte]"/>
      <dgm:spPr/>
      <dgm:t>
        <a:bodyPr/>
        <a:lstStyle/>
        <a:p>
          <a:r>
            <a:rPr lang="fr-FR" dirty="0" smtClean="0">
              <a:solidFill>
                <a:schemeClr val="bg1">
                  <a:lumMod val="50000"/>
                </a:schemeClr>
              </a:solidFill>
            </a:rPr>
            <a:t>Rom 8.32</a:t>
          </a:r>
          <a:endParaRPr lang="fr-FR" dirty="0">
            <a:solidFill>
              <a:schemeClr val="bg1">
                <a:lumMod val="50000"/>
              </a:schemeClr>
            </a:solidFill>
          </a:endParaRPr>
        </a:p>
      </dgm:t>
    </dgm:pt>
    <dgm:pt modelId="{9A9F69F4-40E7-4D9B-827C-21942D8D0F89}" type="parTrans" cxnId="{21A10304-1289-4D3E-AE3E-5C27C5E3D4E2}">
      <dgm:prSet/>
      <dgm:spPr/>
      <dgm:t>
        <a:bodyPr/>
        <a:lstStyle/>
        <a:p>
          <a:endParaRPr lang="fr-FR">
            <a:solidFill>
              <a:schemeClr val="bg1">
                <a:lumMod val="50000"/>
              </a:schemeClr>
            </a:solidFill>
          </a:endParaRPr>
        </a:p>
      </dgm:t>
    </dgm:pt>
    <dgm:pt modelId="{357C52EB-68D8-4136-B99B-D470D54D071D}" type="sibTrans" cxnId="{21A10304-1289-4D3E-AE3E-5C27C5E3D4E2}">
      <dgm:prSet/>
      <dgm:spPr/>
      <dgm:t>
        <a:bodyPr/>
        <a:lstStyle/>
        <a:p>
          <a:endParaRPr lang="fr-FR">
            <a:solidFill>
              <a:schemeClr val="bg1">
                <a:lumMod val="50000"/>
              </a:schemeClr>
            </a:solidFill>
          </a:endParaRPr>
        </a:p>
      </dgm:t>
    </dgm:pt>
    <dgm:pt modelId="{9A6C48F4-E969-4B91-B12A-1A9560AA1AC8}">
      <dgm:prSet phldrT="[Texte]" custT="1"/>
      <dgm:spPr/>
      <dgm:t>
        <a:bodyPr/>
        <a:lstStyle/>
        <a:p>
          <a:r>
            <a:rPr lang="fr-FR" sz="1800" dirty="0" err="1" smtClean="0">
              <a:solidFill>
                <a:schemeClr val="bg1">
                  <a:lumMod val="50000"/>
                </a:schemeClr>
              </a:solidFill>
            </a:rPr>
            <a:t>Héb</a:t>
          </a:r>
          <a:r>
            <a:rPr lang="fr-FR" sz="1800" dirty="0" smtClean="0">
              <a:solidFill>
                <a:schemeClr val="bg1">
                  <a:lumMod val="50000"/>
                </a:schemeClr>
              </a:solidFill>
            </a:rPr>
            <a:t> 9.14</a:t>
          </a:r>
          <a:endParaRPr lang="fr-FR" sz="1800" dirty="0">
            <a:solidFill>
              <a:schemeClr val="bg1">
                <a:lumMod val="50000"/>
              </a:schemeClr>
            </a:solidFill>
          </a:endParaRPr>
        </a:p>
      </dgm:t>
    </dgm:pt>
    <dgm:pt modelId="{801A8D32-9536-4EEB-A5C4-C17826F2CD59}" type="parTrans" cxnId="{E1F0F5A1-7B89-4375-9F82-5E029B044E45}">
      <dgm:prSet/>
      <dgm:spPr/>
      <dgm:t>
        <a:bodyPr/>
        <a:lstStyle/>
        <a:p>
          <a:endParaRPr lang="fr-FR">
            <a:solidFill>
              <a:schemeClr val="bg1">
                <a:lumMod val="50000"/>
              </a:schemeClr>
            </a:solidFill>
          </a:endParaRPr>
        </a:p>
      </dgm:t>
    </dgm:pt>
    <dgm:pt modelId="{30B81496-C433-4DD7-B00B-9ACD04C2F198}" type="sibTrans" cxnId="{E1F0F5A1-7B89-4375-9F82-5E029B044E45}">
      <dgm:prSet/>
      <dgm:spPr/>
      <dgm:t>
        <a:bodyPr/>
        <a:lstStyle/>
        <a:p>
          <a:endParaRPr lang="fr-FR">
            <a:solidFill>
              <a:schemeClr val="bg1">
                <a:lumMod val="50000"/>
              </a:schemeClr>
            </a:solidFill>
          </a:endParaRPr>
        </a:p>
      </dgm:t>
    </dgm:pt>
    <dgm:pt modelId="{454348FE-0FD0-4843-A40C-13A762922B75}">
      <dgm:prSet phldrT="[Texte]" custT="1"/>
      <dgm:spPr/>
      <dgm:t>
        <a:bodyPr/>
        <a:lstStyle/>
        <a:p>
          <a:r>
            <a:rPr lang="fr-FR" sz="1800" dirty="0" smtClean="0">
              <a:solidFill>
                <a:schemeClr val="bg1">
                  <a:lumMod val="50000"/>
                </a:schemeClr>
              </a:solidFill>
            </a:rPr>
            <a:t>Rom 5.8</a:t>
          </a:r>
          <a:endParaRPr lang="fr-FR" sz="1800" dirty="0">
            <a:solidFill>
              <a:schemeClr val="bg1">
                <a:lumMod val="50000"/>
              </a:schemeClr>
            </a:solidFill>
          </a:endParaRPr>
        </a:p>
      </dgm:t>
    </dgm:pt>
    <dgm:pt modelId="{B4611298-F6DE-4361-B789-53FB5E071D9F}" type="parTrans" cxnId="{BE5BB6C8-424B-4716-8AD2-BA35F80BBC07}">
      <dgm:prSet/>
      <dgm:spPr/>
      <dgm:t>
        <a:bodyPr/>
        <a:lstStyle/>
        <a:p>
          <a:endParaRPr lang="fr-FR">
            <a:solidFill>
              <a:schemeClr val="bg1">
                <a:lumMod val="50000"/>
              </a:schemeClr>
            </a:solidFill>
          </a:endParaRPr>
        </a:p>
      </dgm:t>
    </dgm:pt>
    <dgm:pt modelId="{24654535-CC87-46D9-9868-24834580B818}" type="sibTrans" cxnId="{BE5BB6C8-424B-4716-8AD2-BA35F80BBC07}">
      <dgm:prSet/>
      <dgm:spPr/>
      <dgm:t>
        <a:bodyPr/>
        <a:lstStyle/>
        <a:p>
          <a:endParaRPr lang="fr-FR">
            <a:solidFill>
              <a:schemeClr val="bg1">
                <a:lumMod val="50000"/>
              </a:schemeClr>
            </a:solidFill>
          </a:endParaRPr>
        </a:p>
      </dgm:t>
    </dgm:pt>
    <dgm:pt modelId="{34B506A3-E496-4BF8-9E4E-076FFC2BBE8E}">
      <dgm:prSet phldrT="[Texte]" custT="1"/>
      <dgm:spPr/>
      <dgm:t>
        <a:bodyPr/>
        <a:lstStyle/>
        <a:p>
          <a:r>
            <a:rPr lang="fr-FR" sz="1800" dirty="0" smtClean="0">
              <a:solidFill>
                <a:schemeClr val="bg1">
                  <a:lumMod val="50000"/>
                </a:schemeClr>
              </a:solidFill>
            </a:rPr>
            <a:t>1 Tim 1.15</a:t>
          </a:r>
          <a:endParaRPr lang="fr-FR" sz="1800" dirty="0">
            <a:solidFill>
              <a:schemeClr val="bg1">
                <a:lumMod val="50000"/>
              </a:schemeClr>
            </a:solidFill>
          </a:endParaRPr>
        </a:p>
      </dgm:t>
    </dgm:pt>
    <dgm:pt modelId="{38A4235E-CD9F-46A4-8EE2-C3A7F4703787}" type="parTrans" cxnId="{52C2D5DA-8248-4FDA-9940-F984B9B3F20A}">
      <dgm:prSet/>
      <dgm:spPr/>
      <dgm:t>
        <a:bodyPr/>
        <a:lstStyle/>
        <a:p>
          <a:endParaRPr lang="fr-FR">
            <a:solidFill>
              <a:schemeClr val="bg1">
                <a:lumMod val="50000"/>
              </a:schemeClr>
            </a:solidFill>
          </a:endParaRPr>
        </a:p>
      </dgm:t>
    </dgm:pt>
    <dgm:pt modelId="{0AEFF369-4531-4C87-A694-87F2896FECCB}" type="sibTrans" cxnId="{52C2D5DA-8248-4FDA-9940-F984B9B3F20A}">
      <dgm:prSet/>
      <dgm:spPr/>
      <dgm:t>
        <a:bodyPr/>
        <a:lstStyle/>
        <a:p>
          <a:endParaRPr lang="fr-FR">
            <a:solidFill>
              <a:schemeClr val="bg1">
                <a:lumMod val="50000"/>
              </a:schemeClr>
            </a:solidFill>
          </a:endParaRPr>
        </a:p>
      </dgm:t>
    </dgm:pt>
    <dgm:pt modelId="{AAD675C2-930A-4E5C-BF78-F5852ADCCC0B}">
      <dgm:prSet phldrT="[Texte]" custT="1"/>
      <dgm:spPr/>
      <dgm:t>
        <a:bodyPr/>
        <a:lstStyle/>
        <a:p>
          <a:r>
            <a:rPr lang="fr-FR" sz="1800" dirty="0" err="1" smtClean="0">
              <a:solidFill>
                <a:schemeClr val="bg1">
                  <a:lumMod val="50000"/>
                </a:schemeClr>
              </a:solidFill>
            </a:rPr>
            <a:t>Eph</a:t>
          </a:r>
          <a:r>
            <a:rPr lang="fr-FR" sz="1800" dirty="0" smtClean="0">
              <a:solidFill>
                <a:schemeClr val="bg1">
                  <a:lumMod val="50000"/>
                </a:schemeClr>
              </a:solidFill>
            </a:rPr>
            <a:t> 2.13</a:t>
          </a:r>
          <a:endParaRPr lang="fr-FR" sz="1800" dirty="0">
            <a:solidFill>
              <a:schemeClr val="bg1">
                <a:lumMod val="50000"/>
              </a:schemeClr>
            </a:solidFill>
          </a:endParaRPr>
        </a:p>
      </dgm:t>
    </dgm:pt>
    <dgm:pt modelId="{45D5BE7D-E951-460D-A9DB-654C615ED437}" type="parTrans" cxnId="{E2C1E69C-1CFB-4502-AAE9-17DB3138FB2D}">
      <dgm:prSet/>
      <dgm:spPr/>
      <dgm:t>
        <a:bodyPr/>
        <a:lstStyle/>
        <a:p>
          <a:endParaRPr lang="fr-FR">
            <a:solidFill>
              <a:schemeClr val="bg1">
                <a:lumMod val="50000"/>
              </a:schemeClr>
            </a:solidFill>
          </a:endParaRPr>
        </a:p>
      </dgm:t>
    </dgm:pt>
    <dgm:pt modelId="{5AAE6703-24C2-48CF-B1CC-5066499424BB}" type="sibTrans" cxnId="{E2C1E69C-1CFB-4502-AAE9-17DB3138FB2D}">
      <dgm:prSet/>
      <dgm:spPr/>
      <dgm:t>
        <a:bodyPr/>
        <a:lstStyle/>
        <a:p>
          <a:endParaRPr lang="fr-FR">
            <a:solidFill>
              <a:schemeClr val="bg1">
                <a:lumMod val="50000"/>
              </a:schemeClr>
            </a:solidFill>
          </a:endParaRPr>
        </a:p>
      </dgm:t>
    </dgm:pt>
    <dgm:pt modelId="{BA92A41A-97B9-49C8-A3E8-97524F2C736A}">
      <dgm:prSet custT="1"/>
      <dgm:spPr/>
      <dgm:t>
        <a:bodyPr/>
        <a:lstStyle/>
        <a:p>
          <a:r>
            <a:rPr lang="fr-FR" sz="1800" dirty="0" smtClean="0">
              <a:solidFill>
                <a:schemeClr val="bg1">
                  <a:lumMod val="50000"/>
                </a:schemeClr>
              </a:solidFill>
            </a:rPr>
            <a:t>1 </a:t>
          </a:r>
          <a:r>
            <a:rPr lang="fr-FR" sz="1800" dirty="0" err="1" smtClean="0">
              <a:solidFill>
                <a:schemeClr val="bg1">
                  <a:lumMod val="50000"/>
                </a:schemeClr>
              </a:solidFill>
            </a:rPr>
            <a:t>Thes</a:t>
          </a:r>
          <a:r>
            <a:rPr lang="fr-FR" sz="1800" dirty="0" smtClean="0">
              <a:solidFill>
                <a:schemeClr val="bg1">
                  <a:lumMod val="50000"/>
                </a:schemeClr>
              </a:solidFill>
            </a:rPr>
            <a:t> 1.10</a:t>
          </a:r>
          <a:endParaRPr lang="fr-FR" sz="1800" dirty="0">
            <a:solidFill>
              <a:schemeClr val="bg1">
                <a:lumMod val="50000"/>
              </a:schemeClr>
            </a:solidFill>
          </a:endParaRPr>
        </a:p>
      </dgm:t>
    </dgm:pt>
    <dgm:pt modelId="{EBDE9B52-B7DE-411D-B85C-E1ECEF009189}" type="parTrans" cxnId="{A8D4852F-CAAB-41AF-9BC5-7AD6C9FE7E70}">
      <dgm:prSet/>
      <dgm:spPr/>
      <dgm:t>
        <a:bodyPr/>
        <a:lstStyle/>
        <a:p>
          <a:endParaRPr lang="fr-FR">
            <a:solidFill>
              <a:schemeClr val="bg1">
                <a:lumMod val="50000"/>
              </a:schemeClr>
            </a:solidFill>
          </a:endParaRPr>
        </a:p>
      </dgm:t>
    </dgm:pt>
    <dgm:pt modelId="{C951BE3F-833A-4E1A-B5A8-37BDA03F9456}" type="sibTrans" cxnId="{A8D4852F-CAAB-41AF-9BC5-7AD6C9FE7E70}">
      <dgm:prSet/>
      <dgm:spPr/>
      <dgm:t>
        <a:bodyPr/>
        <a:lstStyle/>
        <a:p>
          <a:endParaRPr lang="fr-FR">
            <a:solidFill>
              <a:schemeClr val="bg1">
                <a:lumMod val="50000"/>
              </a:schemeClr>
            </a:solidFill>
          </a:endParaRPr>
        </a:p>
      </dgm:t>
    </dgm:pt>
    <dgm:pt modelId="{15282441-3A04-49DC-8699-E3A695C951C9}" type="pres">
      <dgm:prSet presAssocID="{E711F2CD-2078-4E08-A4D0-AF4F87763AC0}" presName="cycle" presStyleCnt="0">
        <dgm:presLayoutVars>
          <dgm:chMax val="1"/>
          <dgm:dir/>
          <dgm:animLvl val="ctr"/>
          <dgm:resizeHandles val="exact"/>
        </dgm:presLayoutVars>
      </dgm:prSet>
      <dgm:spPr/>
      <dgm:t>
        <a:bodyPr/>
        <a:lstStyle/>
        <a:p>
          <a:endParaRPr lang="fr-FR"/>
        </a:p>
      </dgm:t>
    </dgm:pt>
    <dgm:pt modelId="{CBF28E73-17FF-4365-8C7A-A215ED8A1273}" type="pres">
      <dgm:prSet presAssocID="{863EED59-80DA-406D-94CF-8949FD68678E}" presName="centerShape" presStyleLbl="node0" presStyleIdx="0" presStyleCnt="1" custScaleX="59285" custScaleY="59285" custLinFactNeighborX="48718" custLinFactNeighborY="8609"/>
      <dgm:spPr/>
      <dgm:t>
        <a:bodyPr/>
        <a:lstStyle/>
        <a:p>
          <a:endParaRPr lang="fr-FR"/>
        </a:p>
      </dgm:t>
    </dgm:pt>
    <dgm:pt modelId="{B2EE0C70-4A57-4542-BFBB-2FA621BD1908}" type="pres">
      <dgm:prSet presAssocID="{801A8D32-9536-4EEB-A5C4-C17826F2CD59}" presName="Name9" presStyleLbl="parChTrans1D2" presStyleIdx="0" presStyleCnt="5"/>
      <dgm:spPr/>
      <dgm:t>
        <a:bodyPr/>
        <a:lstStyle/>
        <a:p>
          <a:endParaRPr lang="fr-FR"/>
        </a:p>
      </dgm:t>
    </dgm:pt>
    <dgm:pt modelId="{28990A91-BE37-48C0-AFF8-AA20024D8B71}" type="pres">
      <dgm:prSet presAssocID="{801A8D32-9536-4EEB-A5C4-C17826F2CD59}" presName="connTx" presStyleLbl="parChTrans1D2" presStyleIdx="0" presStyleCnt="5"/>
      <dgm:spPr/>
      <dgm:t>
        <a:bodyPr/>
        <a:lstStyle/>
        <a:p>
          <a:endParaRPr lang="fr-FR"/>
        </a:p>
      </dgm:t>
    </dgm:pt>
    <dgm:pt modelId="{2B462629-F98E-41E2-9B84-EC1F253BCC13}" type="pres">
      <dgm:prSet presAssocID="{9A6C48F4-E969-4B91-B12A-1A9560AA1AC8}" presName="node" presStyleLbl="node1" presStyleIdx="0" presStyleCnt="5" custScaleX="72077" custScaleY="72077" custRadScaleRad="105639" custRadScaleInc="-36069">
        <dgm:presLayoutVars>
          <dgm:bulletEnabled val="1"/>
        </dgm:presLayoutVars>
      </dgm:prSet>
      <dgm:spPr/>
      <dgm:t>
        <a:bodyPr/>
        <a:lstStyle/>
        <a:p>
          <a:endParaRPr lang="fr-FR"/>
        </a:p>
      </dgm:t>
    </dgm:pt>
    <dgm:pt modelId="{8AC121BA-B45D-4BE3-8FE8-5B1F8C68B782}" type="pres">
      <dgm:prSet presAssocID="{B4611298-F6DE-4361-B789-53FB5E071D9F}" presName="Name9" presStyleLbl="parChTrans1D2" presStyleIdx="1" presStyleCnt="5"/>
      <dgm:spPr/>
      <dgm:t>
        <a:bodyPr/>
        <a:lstStyle/>
        <a:p>
          <a:endParaRPr lang="fr-FR"/>
        </a:p>
      </dgm:t>
    </dgm:pt>
    <dgm:pt modelId="{661CEB02-51AB-4D43-83EC-B3145F98CAD3}" type="pres">
      <dgm:prSet presAssocID="{B4611298-F6DE-4361-B789-53FB5E071D9F}" presName="connTx" presStyleLbl="parChTrans1D2" presStyleIdx="1" presStyleCnt="5"/>
      <dgm:spPr/>
      <dgm:t>
        <a:bodyPr/>
        <a:lstStyle/>
        <a:p>
          <a:endParaRPr lang="fr-FR"/>
        </a:p>
      </dgm:t>
    </dgm:pt>
    <dgm:pt modelId="{23E7BC37-FD5C-4E14-ABAC-48E3EB2938C6}" type="pres">
      <dgm:prSet presAssocID="{454348FE-0FD0-4843-A40C-13A762922B75}" presName="node" presStyleLbl="node1" presStyleIdx="1" presStyleCnt="5" custScaleX="72077" custScaleY="72077" custRadScaleRad="125168" custRadScaleInc="-103682">
        <dgm:presLayoutVars>
          <dgm:bulletEnabled val="1"/>
        </dgm:presLayoutVars>
      </dgm:prSet>
      <dgm:spPr/>
      <dgm:t>
        <a:bodyPr/>
        <a:lstStyle/>
        <a:p>
          <a:endParaRPr lang="fr-FR"/>
        </a:p>
      </dgm:t>
    </dgm:pt>
    <dgm:pt modelId="{75F6010B-8DB3-4B8B-B596-7DE8FC811FEC}" type="pres">
      <dgm:prSet presAssocID="{38A4235E-CD9F-46A4-8EE2-C3A7F4703787}" presName="Name9" presStyleLbl="parChTrans1D2" presStyleIdx="2" presStyleCnt="5"/>
      <dgm:spPr/>
      <dgm:t>
        <a:bodyPr/>
        <a:lstStyle/>
        <a:p>
          <a:endParaRPr lang="fr-FR"/>
        </a:p>
      </dgm:t>
    </dgm:pt>
    <dgm:pt modelId="{185D49D2-BB37-4496-BA93-FA0F871965B5}" type="pres">
      <dgm:prSet presAssocID="{38A4235E-CD9F-46A4-8EE2-C3A7F4703787}" presName="connTx" presStyleLbl="parChTrans1D2" presStyleIdx="2" presStyleCnt="5"/>
      <dgm:spPr/>
      <dgm:t>
        <a:bodyPr/>
        <a:lstStyle/>
        <a:p>
          <a:endParaRPr lang="fr-FR"/>
        </a:p>
      </dgm:t>
    </dgm:pt>
    <dgm:pt modelId="{992CAA12-144E-4421-912B-33E1B4DDCE77}" type="pres">
      <dgm:prSet presAssocID="{34B506A3-E496-4BF8-9E4E-076FFC2BBE8E}" presName="node" presStyleLbl="node1" presStyleIdx="2" presStyleCnt="5" custScaleX="72077" custScaleY="72077" custRadScaleRad="83843" custRadScaleInc="122604">
        <dgm:presLayoutVars>
          <dgm:bulletEnabled val="1"/>
        </dgm:presLayoutVars>
      </dgm:prSet>
      <dgm:spPr/>
      <dgm:t>
        <a:bodyPr/>
        <a:lstStyle/>
        <a:p>
          <a:endParaRPr lang="fr-FR"/>
        </a:p>
      </dgm:t>
    </dgm:pt>
    <dgm:pt modelId="{7A08A164-096A-4F09-ADBA-F5968D9C2A6F}" type="pres">
      <dgm:prSet presAssocID="{45D5BE7D-E951-460D-A9DB-654C615ED437}" presName="Name9" presStyleLbl="parChTrans1D2" presStyleIdx="3" presStyleCnt="5"/>
      <dgm:spPr/>
      <dgm:t>
        <a:bodyPr/>
        <a:lstStyle/>
        <a:p>
          <a:endParaRPr lang="fr-FR"/>
        </a:p>
      </dgm:t>
    </dgm:pt>
    <dgm:pt modelId="{200464A2-106A-4B40-860C-651FF8D5594A}" type="pres">
      <dgm:prSet presAssocID="{45D5BE7D-E951-460D-A9DB-654C615ED437}" presName="connTx" presStyleLbl="parChTrans1D2" presStyleIdx="3" presStyleCnt="5"/>
      <dgm:spPr/>
      <dgm:t>
        <a:bodyPr/>
        <a:lstStyle/>
        <a:p>
          <a:endParaRPr lang="fr-FR"/>
        </a:p>
      </dgm:t>
    </dgm:pt>
    <dgm:pt modelId="{189EC5DF-0A5D-4B7D-AA72-FD8F49B9629A}" type="pres">
      <dgm:prSet presAssocID="{AAD675C2-930A-4E5C-BF78-F5852ADCCC0B}" presName="node" presStyleLbl="node1" presStyleIdx="3" presStyleCnt="5" custScaleX="72077" custScaleY="72077" custRadScaleRad="79579" custRadScaleInc="76349">
        <dgm:presLayoutVars>
          <dgm:bulletEnabled val="1"/>
        </dgm:presLayoutVars>
      </dgm:prSet>
      <dgm:spPr/>
      <dgm:t>
        <a:bodyPr/>
        <a:lstStyle/>
        <a:p>
          <a:endParaRPr lang="fr-FR"/>
        </a:p>
      </dgm:t>
    </dgm:pt>
    <dgm:pt modelId="{C21611E1-61A6-4D37-A905-DB433FDAC55B}" type="pres">
      <dgm:prSet presAssocID="{EBDE9B52-B7DE-411D-B85C-E1ECEF009189}" presName="Name9" presStyleLbl="parChTrans1D2" presStyleIdx="4" presStyleCnt="5"/>
      <dgm:spPr/>
      <dgm:t>
        <a:bodyPr/>
        <a:lstStyle/>
        <a:p>
          <a:endParaRPr lang="fr-FR"/>
        </a:p>
      </dgm:t>
    </dgm:pt>
    <dgm:pt modelId="{030EF879-4F17-4AC9-A108-E6F8645BF07B}" type="pres">
      <dgm:prSet presAssocID="{EBDE9B52-B7DE-411D-B85C-E1ECEF009189}" presName="connTx" presStyleLbl="parChTrans1D2" presStyleIdx="4" presStyleCnt="5"/>
      <dgm:spPr/>
      <dgm:t>
        <a:bodyPr/>
        <a:lstStyle/>
        <a:p>
          <a:endParaRPr lang="fr-FR"/>
        </a:p>
      </dgm:t>
    </dgm:pt>
    <dgm:pt modelId="{DF50B0B6-02BF-4330-92CC-55640E4A3D45}" type="pres">
      <dgm:prSet presAssocID="{BA92A41A-97B9-49C8-A3E8-97524F2C736A}" presName="node" presStyleLbl="node1" presStyleIdx="4" presStyleCnt="5" custScaleX="72077" custScaleY="72077" custRadScaleRad="71363" custRadScaleInc="43731">
        <dgm:presLayoutVars>
          <dgm:bulletEnabled val="1"/>
        </dgm:presLayoutVars>
      </dgm:prSet>
      <dgm:spPr/>
      <dgm:t>
        <a:bodyPr/>
        <a:lstStyle/>
        <a:p>
          <a:endParaRPr lang="fr-FR"/>
        </a:p>
      </dgm:t>
    </dgm:pt>
  </dgm:ptLst>
  <dgm:cxnLst>
    <dgm:cxn modelId="{C20828B2-2511-4B7E-A297-20B7D5051AB9}" type="presOf" srcId="{EBDE9B52-B7DE-411D-B85C-E1ECEF009189}" destId="{C21611E1-61A6-4D37-A905-DB433FDAC55B}" srcOrd="0" destOrd="0" presId="urn:microsoft.com/office/officeart/2005/8/layout/radial1"/>
    <dgm:cxn modelId="{E8062E3B-B2FB-4EE0-98A5-AA5977958CC5}" type="presOf" srcId="{801A8D32-9536-4EEB-A5C4-C17826F2CD59}" destId="{B2EE0C70-4A57-4542-BFBB-2FA621BD1908}" srcOrd="0" destOrd="0" presId="urn:microsoft.com/office/officeart/2005/8/layout/radial1"/>
    <dgm:cxn modelId="{A4301404-049A-4216-8209-208814594DFB}" type="presOf" srcId="{801A8D32-9536-4EEB-A5C4-C17826F2CD59}" destId="{28990A91-BE37-48C0-AFF8-AA20024D8B71}" srcOrd="1" destOrd="0" presId="urn:microsoft.com/office/officeart/2005/8/layout/radial1"/>
    <dgm:cxn modelId="{025A1CC8-47A1-4514-B607-DE0B20A058E0}" type="presOf" srcId="{E711F2CD-2078-4E08-A4D0-AF4F87763AC0}" destId="{15282441-3A04-49DC-8699-E3A695C951C9}" srcOrd="0" destOrd="0" presId="urn:microsoft.com/office/officeart/2005/8/layout/radial1"/>
    <dgm:cxn modelId="{E2C1E69C-1CFB-4502-AAE9-17DB3138FB2D}" srcId="{863EED59-80DA-406D-94CF-8949FD68678E}" destId="{AAD675C2-930A-4E5C-BF78-F5852ADCCC0B}" srcOrd="3" destOrd="0" parTransId="{45D5BE7D-E951-460D-A9DB-654C615ED437}" sibTransId="{5AAE6703-24C2-48CF-B1CC-5066499424BB}"/>
    <dgm:cxn modelId="{4C0A100E-B334-412E-9E5F-63CE34BF94E5}" type="presOf" srcId="{9A6C48F4-E969-4B91-B12A-1A9560AA1AC8}" destId="{2B462629-F98E-41E2-9B84-EC1F253BCC13}" srcOrd="0" destOrd="0" presId="urn:microsoft.com/office/officeart/2005/8/layout/radial1"/>
    <dgm:cxn modelId="{430E1FD7-AB74-472E-8674-3E1E99063162}" type="presOf" srcId="{45D5BE7D-E951-460D-A9DB-654C615ED437}" destId="{200464A2-106A-4B40-860C-651FF8D5594A}" srcOrd="1" destOrd="0" presId="urn:microsoft.com/office/officeart/2005/8/layout/radial1"/>
    <dgm:cxn modelId="{9B5DD53A-4FFE-4FF8-9860-2C37EB00FF58}" type="presOf" srcId="{AAD675C2-930A-4E5C-BF78-F5852ADCCC0B}" destId="{189EC5DF-0A5D-4B7D-AA72-FD8F49B9629A}" srcOrd="0" destOrd="0" presId="urn:microsoft.com/office/officeart/2005/8/layout/radial1"/>
    <dgm:cxn modelId="{BE5BB6C8-424B-4716-8AD2-BA35F80BBC07}" srcId="{863EED59-80DA-406D-94CF-8949FD68678E}" destId="{454348FE-0FD0-4843-A40C-13A762922B75}" srcOrd="1" destOrd="0" parTransId="{B4611298-F6DE-4361-B789-53FB5E071D9F}" sibTransId="{24654535-CC87-46D9-9868-24834580B818}"/>
    <dgm:cxn modelId="{481EC3B2-F9B5-4872-8159-4E56E1B2366A}" type="presOf" srcId="{BA92A41A-97B9-49C8-A3E8-97524F2C736A}" destId="{DF50B0B6-02BF-4330-92CC-55640E4A3D45}" srcOrd="0" destOrd="0" presId="urn:microsoft.com/office/officeart/2005/8/layout/radial1"/>
    <dgm:cxn modelId="{AB055BF5-A992-4931-8665-60249867682E}" type="presOf" srcId="{B4611298-F6DE-4361-B789-53FB5E071D9F}" destId="{8AC121BA-B45D-4BE3-8FE8-5B1F8C68B782}" srcOrd="0" destOrd="0" presId="urn:microsoft.com/office/officeart/2005/8/layout/radial1"/>
    <dgm:cxn modelId="{901E83C3-37A4-4706-A64A-7033F443EC9F}" type="presOf" srcId="{863EED59-80DA-406D-94CF-8949FD68678E}" destId="{CBF28E73-17FF-4365-8C7A-A215ED8A1273}" srcOrd="0" destOrd="0" presId="urn:microsoft.com/office/officeart/2005/8/layout/radial1"/>
    <dgm:cxn modelId="{08B34CD9-A533-4F8B-8F37-4E5F19006677}" type="presOf" srcId="{45D5BE7D-E951-460D-A9DB-654C615ED437}" destId="{7A08A164-096A-4F09-ADBA-F5968D9C2A6F}" srcOrd="0" destOrd="0" presId="urn:microsoft.com/office/officeart/2005/8/layout/radial1"/>
    <dgm:cxn modelId="{A8D4852F-CAAB-41AF-9BC5-7AD6C9FE7E70}" srcId="{863EED59-80DA-406D-94CF-8949FD68678E}" destId="{BA92A41A-97B9-49C8-A3E8-97524F2C736A}" srcOrd="4" destOrd="0" parTransId="{EBDE9B52-B7DE-411D-B85C-E1ECEF009189}" sibTransId="{C951BE3F-833A-4E1A-B5A8-37BDA03F9456}"/>
    <dgm:cxn modelId="{0179AE4E-C24E-4AC4-B4C4-78A37638CF0F}" type="presOf" srcId="{38A4235E-CD9F-46A4-8EE2-C3A7F4703787}" destId="{75F6010B-8DB3-4B8B-B596-7DE8FC811FEC}" srcOrd="0" destOrd="0" presId="urn:microsoft.com/office/officeart/2005/8/layout/radial1"/>
    <dgm:cxn modelId="{12195A95-BF26-4CC0-BAFE-A2D58FA80E2C}" type="presOf" srcId="{EBDE9B52-B7DE-411D-B85C-E1ECEF009189}" destId="{030EF879-4F17-4AC9-A108-E6F8645BF07B}" srcOrd="1" destOrd="0" presId="urn:microsoft.com/office/officeart/2005/8/layout/radial1"/>
    <dgm:cxn modelId="{61AF66CD-4DFC-4039-BA0D-8EC4D8D17707}" type="presOf" srcId="{34B506A3-E496-4BF8-9E4E-076FFC2BBE8E}" destId="{992CAA12-144E-4421-912B-33E1B4DDCE77}" srcOrd="0" destOrd="0" presId="urn:microsoft.com/office/officeart/2005/8/layout/radial1"/>
    <dgm:cxn modelId="{21A10304-1289-4D3E-AE3E-5C27C5E3D4E2}" srcId="{E711F2CD-2078-4E08-A4D0-AF4F87763AC0}" destId="{863EED59-80DA-406D-94CF-8949FD68678E}" srcOrd="0" destOrd="0" parTransId="{9A9F69F4-40E7-4D9B-827C-21942D8D0F89}" sibTransId="{357C52EB-68D8-4136-B99B-D470D54D071D}"/>
    <dgm:cxn modelId="{338416AD-8A7C-4C77-BBE4-E325379ACA95}" type="presOf" srcId="{38A4235E-CD9F-46A4-8EE2-C3A7F4703787}" destId="{185D49D2-BB37-4496-BA93-FA0F871965B5}" srcOrd="1" destOrd="0" presId="urn:microsoft.com/office/officeart/2005/8/layout/radial1"/>
    <dgm:cxn modelId="{C8C3A0D2-393F-42E8-B7EA-0281E423E66F}" type="presOf" srcId="{454348FE-0FD0-4843-A40C-13A762922B75}" destId="{23E7BC37-FD5C-4E14-ABAC-48E3EB2938C6}" srcOrd="0" destOrd="0" presId="urn:microsoft.com/office/officeart/2005/8/layout/radial1"/>
    <dgm:cxn modelId="{E1F0F5A1-7B89-4375-9F82-5E029B044E45}" srcId="{863EED59-80DA-406D-94CF-8949FD68678E}" destId="{9A6C48F4-E969-4B91-B12A-1A9560AA1AC8}" srcOrd="0" destOrd="0" parTransId="{801A8D32-9536-4EEB-A5C4-C17826F2CD59}" sibTransId="{30B81496-C433-4DD7-B00B-9ACD04C2F198}"/>
    <dgm:cxn modelId="{DF07BD03-88BB-4355-BDFB-34415E3330BE}" type="presOf" srcId="{B4611298-F6DE-4361-B789-53FB5E071D9F}" destId="{661CEB02-51AB-4D43-83EC-B3145F98CAD3}" srcOrd="1" destOrd="0" presId="urn:microsoft.com/office/officeart/2005/8/layout/radial1"/>
    <dgm:cxn modelId="{52C2D5DA-8248-4FDA-9940-F984B9B3F20A}" srcId="{863EED59-80DA-406D-94CF-8949FD68678E}" destId="{34B506A3-E496-4BF8-9E4E-076FFC2BBE8E}" srcOrd="2" destOrd="0" parTransId="{38A4235E-CD9F-46A4-8EE2-C3A7F4703787}" sibTransId="{0AEFF369-4531-4C87-A694-87F2896FECCB}"/>
    <dgm:cxn modelId="{D5F1E92C-7747-464C-A76B-8534D23C0CFE}" type="presParOf" srcId="{15282441-3A04-49DC-8699-E3A695C951C9}" destId="{CBF28E73-17FF-4365-8C7A-A215ED8A1273}" srcOrd="0" destOrd="0" presId="urn:microsoft.com/office/officeart/2005/8/layout/radial1"/>
    <dgm:cxn modelId="{4A23DB8D-42BC-4018-98C9-070E59FB4557}" type="presParOf" srcId="{15282441-3A04-49DC-8699-E3A695C951C9}" destId="{B2EE0C70-4A57-4542-BFBB-2FA621BD1908}" srcOrd="1" destOrd="0" presId="urn:microsoft.com/office/officeart/2005/8/layout/radial1"/>
    <dgm:cxn modelId="{995FAF4B-9972-4C5C-9B9F-4D2BB356E339}" type="presParOf" srcId="{B2EE0C70-4A57-4542-BFBB-2FA621BD1908}" destId="{28990A91-BE37-48C0-AFF8-AA20024D8B71}" srcOrd="0" destOrd="0" presId="urn:microsoft.com/office/officeart/2005/8/layout/radial1"/>
    <dgm:cxn modelId="{2B56FECF-9304-4F17-AFD3-F8E4DB00B5CC}" type="presParOf" srcId="{15282441-3A04-49DC-8699-E3A695C951C9}" destId="{2B462629-F98E-41E2-9B84-EC1F253BCC13}" srcOrd="2" destOrd="0" presId="urn:microsoft.com/office/officeart/2005/8/layout/radial1"/>
    <dgm:cxn modelId="{11241AAA-F137-4CD6-9BC3-B159672237D2}" type="presParOf" srcId="{15282441-3A04-49DC-8699-E3A695C951C9}" destId="{8AC121BA-B45D-4BE3-8FE8-5B1F8C68B782}" srcOrd="3" destOrd="0" presId="urn:microsoft.com/office/officeart/2005/8/layout/radial1"/>
    <dgm:cxn modelId="{861F05B2-0A2D-4D1A-BAE1-A7542433F3C3}" type="presParOf" srcId="{8AC121BA-B45D-4BE3-8FE8-5B1F8C68B782}" destId="{661CEB02-51AB-4D43-83EC-B3145F98CAD3}" srcOrd="0" destOrd="0" presId="urn:microsoft.com/office/officeart/2005/8/layout/radial1"/>
    <dgm:cxn modelId="{3A68CF4F-0B75-4E95-93D7-6284B3832AD2}" type="presParOf" srcId="{15282441-3A04-49DC-8699-E3A695C951C9}" destId="{23E7BC37-FD5C-4E14-ABAC-48E3EB2938C6}" srcOrd="4" destOrd="0" presId="urn:microsoft.com/office/officeart/2005/8/layout/radial1"/>
    <dgm:cxn modelId="{42681FC0-59B5-4EFC-BE2E-D126A8DE4D22}" type="presParOf" srcId="{15282441-3A04-49DC-8699-E3A695C951C9}" destId="{75F6010B-8DB3-4B8B-B596-7DE8FC811FEC}" srcOrd="5" destOrd="0" presId="urn:microsoft.com/office/officeart/2005/8/layout/radial1"/>
    <dgm:cxn modelId="{A850135F-E219-4D9C-99A1-E15521C1A2E0}" type="presParOf" srcId="{75F6010B-8DB3-4B8B-B596-7DE8FC811FEC}" destId="{185D49D2-BB37-4496-BA93-FA0F871965B5}" srcOrd="0" destOrd="0" presId="urn:microsoft.com/office/officeart/2005/8/layout/radial1"/>
    <dgm:cxn modelId="{07D324B9-03F0-4DA3-B103-9F62C4D2AD6F}" type="presParOf" srcId="{15282441-3A04-49DC-8699-E3A695C951C9}" destId="{992CAA12-144E-4421-912B-33E1B4DDCE77}" srcOrd="6" destOrd="0" presId="urn:microsoft.com/office/officeart/2005/8/layout/radial1"/>
    <dgm:cxn modelId="{87104BC6-487D-4634-89A5-39712094C6CF}" type="presParOf" srcId="{15282441-3A04-49DC-8699-E3A695C951C9}" destId="{7A08A164-096A-4F09-ADBA-F5968D9C2A6F}" srcOrd="7" destOrd="0" presId="urn:microsoft.com/office/officeart/2005/8/layout/radial1"/>
    <dgm:cxn modelId="{3D6ECFDD-77F2-40A3-ADBA-8C4D8C4A8B5F}" type="presParOf" srcId="{7A08A164-096A-4F09-ADBA-F5968D9C2A6F}" destId="{200464A2-106A-4B40-860C-651FF8D5594A}" srcOrd="0" destOrd="0" presId="urn:microsoft.com/office/officeart/2005/8/layout/radial1"/>
    <dgm:cxn modelId="{32CB418E-7F1D-4F10-A3D0-52CC9426518A}" type="presParOf" srcId="{15282441-3A04-49DC-8699-E3A695C951C9}" destId="{189EC5DF-0A5D-4B7D-AA72-FD8F49B9629A}" srcOrd="8" destOrd="0" presId="urn:microsoft.com/office/officeart/2005/8/layout/radial1"/>
    <dgm:cxn modelId="{DD99DC58-0296-4701-9157-131514D7FC73}" type="presParOf" srcId="{15282441-3A04-49DC-8699-E3A695C951C9}" destId="{C21611E1-61A6-4D37-A905-DB433FDAC55B}" srcOrd="9" destOrd="0" presId="urn:microsoft.com/office/officeart/2005/8/layout/radial1"/>
    <dgm:cxn modelId="{203180CB-951E-4397-8F63-478973D803D1}" type="presParOf" srcId="{C21611E1-61A6-4D37-A905-DB433FDAC55B}" destId="{030EF879-4F17-4AC9-A108-E6F8645BF07B}" srcOrd="0" destOrd="0" presId="urn:microsoft.com/office/officeart/2005/8/layout/radial1"/>
    <dgm:cxn modelId="{3D03DE86-A33B-48DC-9479-9A4C061A0E41}" type="presParOf" srcId="{15282441-3A04-49DC-8699-E3A695C951C9}" destId="{DF50B0B6-02BF-4330-92CC-55640E4A3D45}"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2AC074A-CD26-4942-A702-6F55D99DDF70}" type="doc">
      <dgm:prSet loTypeId="urn:microsoft.com/office/officeart/2005/8/layout/radial1" loCatId="relationship" qsTypeId="urn:microsoft.com/office/officeart/2005/8/quickstyle/simple1" qsCatId="simple" csTypeId="urn:microsoft.com/office/officeart/2005/8/colors/colorful1#5" csCatId="colorful" phldr="1"/>
      <dgm:spPr/>
      <dgm:t>
        <a:bodyPr/>
        <a:lstStyle/>
        <a:p>
          <a:endParaRPr lang="fr-FR"/>
        </a:p>
      </dgm:t>
    </dgm:pt>
    <dgm:pt modelId="{9EECE766-AF96-41FB-81B1-7E75619126C1}">
      <dgm:prSet phldrT="[Texte]" custT="1"/>
      <dgm:spPr>
        <a:solidFill>
          <a:srgbClr val="FF6600"/>
        </a:solidFill>
      </dgm:spPr>
      <dgm:t>
        <a:bodyPr/>
        <a:lstStyle/>
        <a:p>
          <a:r>
            <a:rPr lang="fr-FR" sz="2400" dirty="0" err="1" smtClean="0"/>
            <a:t>Héb</a:t>
          </a:r>
          <a:r>
            <a:rPr lang="fr-FR" sz="2400" dirty="0" smtClean="0"/>
            <a:t> 9.14</a:t>
          </a:r>
          <a:endParaRPr lang="fr-FR" sz="2400" dirty="0"/>
        </a:p>
      </dgm:t>
    </dgm:pt>
    <dgm:pt modelId="{3C6B2D8B-3A67-41BD-9ECE-4D20CBF7281D}" type="parTrans" cxnId="{FBDA96B8-C1C8-4578-9427-0AEABEB410C0}">
      <dgm:prSet/>
      <dgm:spPr/>
      <dgm:t>
        <a:bodyPr/>
        <a:lstStyle/>
        <a:p>
          <a:endParaRPr lang="fr-FR" sz="1400"/>
        </a:p>
      </dgm:t>
    </dgm:pt>
    <dgm:pt modelId="{38B555E8-7AE7-40AE-B03F-8833B32639D3}" type="sibTrans" cxnId="{FBDA96B8-C1C8-4578-9427-0AEABEB410C0}">
      <dgm:prSet/>
      <dgm:spPr/>
      <dgm:t>
        <a:bodyPr/>
        <a:lstStyle/>
        <a:p>
          <a:endParaRPr lang="fr-FR" sz="1400"/>
        </a:p>
      </dgm:t>
    </dgm:pt>
    <dgm:pt modelId="{C65BAECF-FE17-409C-8E73-770FE3282827}">
      <dgm:prSet phldrT="[Texte]" custT="1"/>
      <dgm:spPr>
        <a:effectLst>
          <a:softEdge rad="31750"/>
        </a:effectLst>
      </dgm:spPr>
      <dgm:t>
        <a:bodyPr/>
        <a:lstStyle/>
        <a:p>
          <a:r>
            <a:rPr lang="fr-FR" sz="1800" dirty="0" err="1" smtClean="0"/>
            <a:t>Héb</a:t>
          </a:r>
          <a:r>
            <a:rPr lang="fr-FR" sz="1800" dirty="0" smtClean="0"/>
            <a:t> 7.26</a:t>
          </a:r>
          <a:endParaRPr lang="fr-FR" sz="1800" dirty="0"/>
        </a:p>
      </dgm:t>
    </dgm:pt>
    <dgm:pt modelId="{C5CAD576-E755-4F02-994F-79F4CDCF3831}" type="parTrans" cxnId="{3AEBC6B5-68DA-420A-A5CC-73B60570AD75}">
      <dgm:prSet custT="1"/>
      <dgm:spPr/>
      <dgm:t>
        <a:bodyPr/>
        <a:lstStyle/>
        <a:p>
          <a:endParaRPr lang="fr-FR" sz="300"/>
        </a:p>
      </dgm:t>
    </dgm:pt>
    <dgm:pt modelId="{5276398B-B80B-4D41-BA61-69C6C0E1127D}" type="sibTrans" cxnId="{3AEBC6B5-68DA-420A-A5CC-73B60570AD75}">
      <dgm:prSet/>
      <dgm:spPr/>
      <dgm:t>
        <a:bodyPr/>
        <a:lstStyle/>
        <a:p>
          <a:endParaRPr lang="fr-FR" sz="1400"/>
        </a:p>
      </dgm:t>
    </dgm:pt>
    <dgm:pt modelId="{991D2D20-534F-4A85-ACE7-FB3716739935}">
      <dgm:prSet phldrT="[Texte]" custT="1"/>
      <dgm:spPr>
        <a:effectLst>
          <a:softEdge rad="31750"/>
        </a:effectLst>
      </dgm:spPr>
      <dgm:t>
        <a:bodyPr/>
        <a:lstStyle/>
        <a:p>
          <a:r>
            <a:rPr lang="fr-FR" sz="1800" dirty="0" smtClean="0"/>
            <a:t>Tite 2.14</a:t>
          </a:r>
          <a:endParaRPr lang="fr-FR" sz="1800" dirty="0"/>
        </a:p>
      </dgm:t>
    </dgm:pt>
    <dgm:pt modelId="{D2C945D0-3CF6-4DC4-9063-42F30791BE1A}" type="parTrans" cxnId="{7DC66C35-F862-4D52-B97D-A037BB7C0B00}">
      <dgm:prSet custT="1"/>
      <dgm:spPr/>
      <dgm:t>
        <a:bodyPr/>
        <a:lstStyle/>
        <a:p>
          <a:endParaRPr lang="fr-FR" sz="300"/>
        </a:p>
      </dgm:t>
    </dgm:pt>
    <dgm:pt modelId="{AC2592E1-F699-4491-88A9-83A17F3FCF36}" type="sibTrans" cxnId="{7DC66C35-F862-4D52-B97D-A037BB7C0B00}">
      <dgm:prSet/>
      <dgm:spPr/>
      <dgm:t>
        <a:bodyPr/>
        <a:lstStyle/>
        <a:p>
          <a:endParaRPr lang="fr-FR" sz="1400"/>
        </a:p>
      </dgm:t>
    </dgm:pt>
    <dgm:pt modelId="{87D35A8D-260E-44D2-ABFD-AD8872818DCB}">
      <dgm:prSet phldrT="[Texte]" custT="1"/>
      <dgm:spPr>
        <a:effectLst>
          <a:softEdge rad="31750"/>
        </a:effectLst>
      </dgm:spPr>
      <dgm:t>
        <a:bodyPr/>
        <a:lstStyle/>
        <a:p>
          <a:r>
            <a:rPr lang="fr-FR" sz="1800" dirty="0" err="1" smtClean="0"/>
            <a:t>Éph</a:t>
          </a:r>
          <a:r>
            <a:rPr lang="fr-FR" sz="1800" dirty="0" smtClean="0"/>
            <a:t> 5.2</a:t>
          </a:r>
          <a:endParaRPr lang="fr-FR" sz="1800" dirty="0"/>
        </a:p>
      </dgm:t>
    </dgm:pt>
    <dgm:pt modelId="{D1422D7F-33A5-4F31-8558-38B13BAECF1B}" type="parTrans" cxnId="{2B8DDDF1-E6AB-46CA-BF74-6CD329E0C136}">
      <dgm:prSet custT="1"/>
      <dgm:spPr/>
      <dgm:t>
        <a:bodyPr/>
        <a:lstStyle/>
        <a:p>
          <a:endParaRPr lang="fr-FR" sz="300"/>
        </a:p>
      </dgm:t>
    </dgm:pt>
    <dgm:pt modelId="{82B595FA-CE33-4C4E-9895-117D52C0E922}" type="sibTrans" cxnId="{2B8DDDF1-E6AB-46CA-BF74-6CD329E0C136}">
      <dgm:prSet/>
      <dgm:spPr/>
      <dgm:t>
        <a:bodyPr/>
        <a:lstStyle/>
        <a:p>
          <a:endParaRPr lang="fr-FR" sz="1400"/>
        </a:p>
      </dgm:t>
    </dgm:pt>
    <dgm:pt modelId="{2243C9A3-5199-4DC2-8EA1-1C7BEEE8A7CC}">
      <dgm:prSet phldrT="[Texte]" custT="1"/>
      <dgm:spPr>
        <a:effectLst>
          <a:softEdge rad="31750"/>
        </a:effectLst>
      </dgm:spPr>
      <dgm:t>
        <a:bodyPr/>
        <a:lstStyle/>
        <a:p>
          <a:r>
            <a:rPr lang="fr-FR" sz="1800" dirty="0" smtClean="0"/>
            <a:t>Jean 10.18</a:t>
          </a:r>
          <a:endParaRPr lang="fr-FR" sz="1800" dirty="0"/>
        </a:p>
      </dgm:t>
    </dgm:pt>
    <dgm:pt modelId="{1B873B38-7772-4BEA-8450-CB3E3EAF8A1E}" type="parTrans" cxnId="{A7D6A0F7-7AB0-48C1-B45E-A986376B7B84}">
      <dgm:prSet custT="1"/>
      <dgm:spPr/>
      <dgm:t>
        <a:bodyPr/>
        <a:lstStyle/>
        <a:p>
          <a:endParaRPr lang="fr-FR" sz="300"/>
        </a:p>
      </dgm:t>
    </dgm:pt>
    <dgm:pt modelId="{C271955E-B851-4597-BBDF-085421B0F0FA}" type="sibTrans" cxnId="{A7D6A0F7-7AB0-48C1-B45E-A986376B7B84}">
      <dgm:prSet/>
      <dgm:spPr/>
      <dgm:t>
        <a:bodyPr/>
        <a:lstStyle/>
        <a:p>
          <a:endParaRPr lang="fr-FR" sz="1400"/>
        </a:p>
      </dgm:t>
    </dgm:pt>
    <dgm:pt modelId="{643D4FE4-2ADE-45AB-97D3-37CD1079E2A8}">
      <dgm:prSet phldrT="[Texte]" custT="1"/>
      <dgm:spPr>
        <a:effectLst>
          <a:softEdge rad="31750"/>
        </a:effectLst>
      </dgm:spPr>
      <dgm:t>
        <a:bodyPr/>
        <a:lstStyle/>
        <a:p>
          <a:r>
            <a:rPr lang="fr-FR" sz="1800" dirty="0" smtClean="0"/>
            <a:t>Rom 7.4;6</a:t>
          </a:r>
          <a:endParaRPr lang="fr-FR" sz="1800" dirty="0"/>
        </a:p>
      </dgm:t>
    </dgm:pt>
    <dgm:pt modelId="{28958BCD-D5CD-4CC2-8D52-A93F17350082}" type="parTrans" cxnId="{C4F8BE08-46CE-489E-858E-0023FB140C91}">
      <dgm:prSet custT="1"/>
      <dgm:spPr/>
      <dgm:t>
        <a:bodyPr/>
        <a:lstStyle/>
        <a:p>
          <a:endParaRPr lang="fr-FR" sz="300"/>
        </a:p>
      </dgm:t>
    </dgm:pt>
    <dgm:pt modelId="{ED6E5FB0-5DE7-47E9-B585-50BC1D29AE5B}" type="sibTrans" cxnId="{C4F8BE08-46CE-489E-858E-0023FB140C91}">
      <dgm:prSet/>
      <dgm:spPr/>
      <dgm:t>
        <a:bodyPr/>
        <a:lstStyle/>
        <a:p>
          <a:endParaRPr lang="fr-FR" sz="1400"/>
        </a:p>
      </dgm:t>
    </dgm:pt>
    <dgm:pt modelId="{82B9C00B-E000-460E-B36C-97A5D14FFF4C}">
      <dgm:prSet phldrT="[Texte]" custT="1"/>
      <dgm:spPr>
        <a:effectLst>
          <a:softEdge rad="31750"/>
        </a:effectLst>
      </dgm:spPr>
      <dgm:t>
        <a:bodyPr/>
        <a:lstStyle/>
        <a:p>
          <a:r>
            <a:rPr lang="fr-FR" sz="1800" dirty="0" smtClean="0"/>
            <a:t>1 Pierre 1.19</a:t>
          </a:r>
          <a:endParaRPr lang="fr-FR" sz="1800" dirty="0"/>
        </a:p>
      </dgm:t>
    </dgm:pt>
    <dgm:pt modelId="{B7E06E86-2C23-4B28-9DCD-053AA058912C}" type="parTrans" cxnId="{27A029F9-0E9B-400F-BF9B-31A9D7804F2A}">
      <dgm:prSet custT="1"/>
      <dgm:spPr/>
      <dgm:t>
        <a:bodyPr/>
        <a:lstStyle/>
        <a:p>
          <a:endParaRPr lang="fr-FR" sz="300"/>
        </a:p>
      </dgm:t>
    </dgm:pt>
    <dgm:pt modelId="{FC4ED8AF-3CCE-4BD3-9446-0A217C71E444}" type="sibTrans" cxnId="{27A029F9-0E9B-400F-BF9B-31A9D7804F2A}">
      <dgm:prSet/>
      <dgm:spPr/>
      <dgm:t>
        <a:bodyPr/>
        <a:lstStyle/>
        <a:p>
          <a:endParaRPr lang="fr-FR" sz="1400"/>
        </a:p>
      </dgm:t>
    </dgm:pt>
    <dgm:pt modelId="{1B9890E9-8981-478C-8CCC-CAEF70072068}" type="pres">
      <dgm:prSet presAssocID="{D2AC074A-CD26-4942-A702-6F55D99DDF70}" presName="cycle" presStyleCnt="0">
        <dgm:presLayoutVars>
          <dgm:chMax val="1"/>
          <dgm:dir/>
          <dgm:animLvl val="ctr"/>
          <dgm:resizeHandles val="exact"/>
        </dgm:presLayoutVars>
      </dgm:prSet>
      <dgm:spPr/>
      <dgm:t>
        <a:bodyPr/>
        <a:lstStyle/>
        <a:p>
          <a:endParaRPr lang="fr-FR"/>
        </a:p>
      </dgm:t>
    </dgm:pt>
    <dgm:pt modelId="{02303DB1-B46A-4C37-94EE-7E0FBD7B891B}" type="pres">
      <dgm:prSet presAssocID="{9EECE766-AF96-41FB-81B1-7E75619126C1}" presName="centerShape" presStyleLbl="node0" presStyleIdx="0" presStyleCnt="1" custScaleX="71327" custScaleY="71327" custLinFactNeighborX="65080" custLinFactNeighborY="-8327"/>
      <dgm:spPr/>
      <dgm:t>
        <a:bodyPr/>
        <a:lstStyle/>
        <a:p>
          <a:endParaRPr lang="fr-FR"/>
        </a:p>
      </dgm:t>
    </dgm:pt>
    <dgm:pt modelId="{D62B6A87-91C5-4BB1-A83F-6A01A8C75278}" type="pres">
      <dgm:prSet presAssocID="{C5CAD576-E755-4F02-994F-79F4CDCF3831}" presName="Name9" presStyleLbl="parChTrans1D2" presStyleIdx="0" presStyleCnt="6"/>
      <dgm:spPr/>
      <dgm:t>
        <a:bodyPr/>
        <a:lstStyle/>
        <a:p>
          <a:endParaRPr lang="fr-FR"/>
        </a:p>
      </dgm:t>
    </dgm:pt>
    <dgm:pt modelId="{795713F8-4BDE-4A5C-947A-46059B2CC105}" type="pres">
      <dgm:prSet presAssocID="{C5CAD576-E755-4F02-994F-79F4CDCF3831}" presName="connTx" presStyleLbl="parChTrans1D2" presStyleIdx="0" presStyleCnt="6"/>
      <dgm:spPr/>
      <dgm:t>
        <a:bodyPr/>
        <a:lstStyle/>
        <a:p>
          <a:endParaRPr lang="fr-FR"/>
        </a:p>
      </dgm:t>
    </dgm:pt>
    <dgm:pt modelId="{BAAAF79E-14FE-4281-9702-FE11EEDC47C0}" type="pres">
      <dgm:prSet presAssocID="{C65BAECF-FE17-409C-8E73-770FE3282827}" presName="node" presStyleLbl="node1" presStyleIdx="0" presStyleCnt="6" custScaleX="78898" custScaleY="78898" custRadScaleRad="80445" custRadScaleInc="-23983">
        <dgm:presLayoutVars>
          <dgm:bulletEnabled val="1"/>
        </dgm:presLayoutVars>
      </dgm:prSet>
      <dgm:spPr/>
      <dgm:t>
        <a:bodyPr/>
        <a:lstStyle/>
        <a:p>
          <a:endParaRPr lang="fr-FR"/>
        </a:p>
      </dgm:t>
    </dgm:pt>
    <dgm:pt modelId="{3E2EF4DA-1385-4B24-ACDD-54D98EC5DF9E}" type="pres">
      <dgm:prSet presAssocID="{D2C945D0-3CF6-4DC4-9063-42F30791BE1A}" presName="Name9" presStyleLbl="parChTrans1D2" presStyleIdx="1" presStyleCnt="6"/>
      <dgm:spPr/>
      <dgm:t>
        <a:bodyPr/>
        <a:lstStyle/>
        <a:p>
          <a:endParaRPr lang="fr-FR"/>
        </a:p>
      </dgm:t>
    </dgm:pt>
    <dgm:pt modelId="{5CC2FA42-94CC-44FF-90AB-14CD48141E23}" type="pres">
      <dgm:prSet presAssocID="{D2C945D0-3CF6-4DC4-9063-42F30791BE1A}" presName="connTx" presStyleLbl="parChTrans1D2" presStyleIdx="1" presStyleCnt="6"/>
      <dgm:spPr/>
      <dgm:t>
        <a:bodyPr/>
        <a:lstStyle/>
        <a:p>
          <a:endParaRPr lang="fr-FR"/>
        </a:p>
      </dgm:t>
    </dgm:pt>
    <dgm:pt modelId="{D94912A2-3D80-4EF7-BA4D-F8BF6A5EF38D}" type="pres">
      <dgm:prSet presAssocID="{991D2D20-534F-4A85-ACE7-FB3716739935}" presName="node" presStyleLbl="node1" presStyleIdx="1" presStyleCnt="6" custScaleX="78898" custScaleY="78898" custRadScaleRad="129066" custRadScaleInc="-82766">
        <dgm:presLayoutVars>
          <dgm:bulletEnabled val="1"/>
        </dgm:presLayoutVars>
      </dgm:prSet>
      <dgm:spPr/>
      <dgm:t>
        <a:bodyPr/>
        <a:lstStyle/>
        <a:p>
          <a:endParaRPr lang="fr-FR"/>
        </a:p>
      </dgm:t>
    </dgm:pt>
    <dgm:pt modelId="{3A935A93-1201-4CF8-9EB9-4C4AB1551980}" type="pres">
      <dgm:prSet presAssocID="{D1422D7F-33A5-4F31-8558-38B13BAECF1B}" presName="Name9" presStyleLbl="parChTrans1D2" presStyleIdx="2" presStyleCnt="6"/>
      <dgm:spPr/>
      <dgm:t>
        <a:bodyPr/>
        <a:lstStyle/>
        <a:p>
          <a:endParaRPr lang="fr-FR"/>
        </a:p>
      </dgm:t>
    </dgm:pt>
    <dgm:pt modelId="{A978F4EE-0C50-4F6B-A84F-6304EC6D3598}" type="pres">
      <dgm:prSet presAssocID="{D1422D7F-33A5-4F31-8558-38B13BAECF1B}" presName="connTx" presStyleLbl="parChTrans1D2" presStyleIdx="2" presStyleCnt="6"/>
      <dgm:spPr/>
      <dgm:t>
        <a:bodyPr/>
        <a:lstStyle/>
        <a:p>
          <a:endParaRPr lang="fr-FR"/>
        </a:p>
      </dgm:t>
    </dgm:pt>
    <dgm:pt modelId="{6C5FEA96-1E55-4585-A15F-150C58A86DDF}" type="pres">
      <dgm:prSet presAssocID="{87D35A8D-260E-44D2-ABFD-AD8872818DCB}" presName="node" presStyleLbl="node1" presStyleIdx="2" presStyleCnt="6" custScaleX="78898" custScaleY="78898" custRadScaleRad="118418" custRadScaleInc="204411">
        <dgm:presLayoutVars>
          <dgm:bulletEnabled val="1"/>
        </dgm:presLayoutVars>
      </dgm:prSet>
      <dgm:spPr/>
      <dgm:t>
        <a:bodyPr/>
        <a:lstStyle/>
        <a:p>
          <a:endParaRPr lang="fr-FR"/>
        </a:p>
      </dgm:t>
    </dgm:pt>
    <dgm:pt modelId="{59EB066C-2AF8-4D0D-A23D-E87D2785E346}" type="pres">
      <dgm:prSet presAssocID="{1B873B38-7772-4BEA-8450-CB3E3EAF8A1E}" presName="Name9" presStyleLbl="parChTrans1D2" presStyleIdx="3" presStyleCnt="6"/>
      <dgm:spPr/>
      <dgm:t>
        <a:bodyPr/>
        <a:lstStyle/>
        <a:p>
          <a:endParaRPr lang="fr-FR"/>
        </a:p>
      </dgm:t>
    </dgm:pt>
    <dgm:pt modelId="{DF0D14B6-2D84-4FB6-B23A-A52CFF486C2E}" type="pres">
      <dgm:prSet presAssocID="{1B873B38-7772-4BEA-8450-CB3E3EAF8A1E}" presName="connTx" presStyleLbl="parChTrans1D2" presStyleIdx="3" presStyleCnt="6"/>
      <dgm:spPr/>
      <dgm:t>
        <a:bodyPr/>
        <a:lstStyle/>
        <a:p>
          <a:endParaRPr lang="fr-FR"/>
        </a:p>
      </dgm:t>
    </dgm:pt>
    <dgm:pt modelId="{9F368806-0B7F-4BC4-9055-98430F03E365}" type="pres">
      <dgm:prSet presAssocID="{2243C9A3-5199-4DC2-8EA1-1C7BEEE8A7CC}" presName="node" presStyleLbl="node1" presStyleIdx="3" presStyleCnt="6" custScaleX="78898" custScaleY="78898" custRadScaleRad="112511" custRadScaleInc="125660">
        <dgm:presLayoutVars>
          <dgm:bulletEnabled val="1"/>
        </dgm:presLayoutVars>
      </dgm:prSet>
      <dgm:spPr/>
      <dgm:t>
        <a:bodyPr/>
        <a:lstStyle/>
        <a:p>
          <a:endParaRPr lang="fr-FR"/>
        </a:p>
      </dgm:t>
    </dgm:pt>
    <dgm:pt modelId="{3012018A-38F6-4894-AB70-F543220B5161}" type="pres">
      <dgm:prSet presAssocID="{28958BCD-D5CD-4CC2-8D52-A93F17350082}" presName="Name9" presStyleLbl="parChTrans1D2" presStyleIdx="4" presStyleCnt="6"/>
      <dgm:spPr/>
      <dgm:t>
        <a:bodyPr/>
        <a:lstStyle/>
        <a:p>
          <a:endParaRPr lang="fr-FR"/>
        </a:p>
      </dgm:t>
    </dgm:pt>
    <dgm:pt modelId="{53525D18-FBD1-43C8-B186-72002A68FF16}" type="pres">
      <dgm:prSet presAssocID="{28958BCD-D5CD-4CC2-8D52-A93F17350082}" presName="connTx" presStyleLbl="parChTrans1D2" presStyleIdx="4" presStyleCnt="6"/>
      <dgm:spPr/>
      <dgm:t>
        <a:bodyPr/>
        <a:lstStyle/>
        <a:p>
          <a:endParaRPr lang="fr-FR"/>
        </a:p>
      </dgm:t>
    </dgm:pt>
    <dgm:pt modelId="{FB153AAB-4DB0-425C-A464-AE993474F770}" type="pres">
      <dgm:prSet presAssocID="{643D4FE4-2ADE-45AB-97D3-37CD1079E2A8}" presName="node" presStyleLbl="node1" presStyleIdx="4" presStyleCnt="6" custScaleX="78898" custScaleY="78898" custRadScaleRad="9472" custRadScaleInc="-403010">
        <dgm:presLayoutVars>
          <dgm:bulletEnabled val="1"/>
        </dgm:presLayoutVars>
      </dgm:prSet>
      <dgm:spPr/>
      <dgm:t>
        <a:bodyPr/>
        <a:lstStyle/>
        <a:p>
          <a:endParaRPr lang="fr-FR"/>
        </a:p>
      </dgm:t>
    </dgm:pt>
    <dgm:pt modelId="{36BEFAFB-54F7-4A83-8C43-8811E85D7761}" type="pres">
      <dgm:prSet presAssocID="{B7E06E86-2C23-4B28-9DCD-053AA058912C}" presName="Name9" presStyleLbl="parChTrans1D2" presStyleIdx="5" presStyleCnt="6"/>
      <dgm:spPr/>
      <dgm:t>
        <a:bodyPr/>
        <a:lstStyle/>
        <a:p>
          <a:endParaRPr lang="fr-FR"/>
        </a:p>
      </dgm:t>
    </dgm:pt>
    <dgm:pt modelId="{0348AFB0-4F2F-4903-865A-A7AD26FA7E00}" type="pres">
      <dgm:prSet presAssocID="{B7E06E86-2C23-4B28-9DCD-053AA058912C}" presName="connTx" presStyleLbl="parChTrans1D2" presStyleIdx="5" presStyleCnt="6"/>
      <dgm:spPr/>
      <dgm:t>
        <a:bodyPr/>
        <a:lstStyle/>
        <a:p>
          <a:endParaRPr lang="fr-FR"/>
        </a:p>
      </dgm:t>
    </dgm:pt>
    <dgm:pt modelId="{C1BFA858-3801-4904-90C1-4569000466A9}" type="pres">
      <dgm:prSet presAssocID="{82B9C00B-E000-460E-B36C-97A5D14FFF4C}" presName="node" presStyleLbl="node1" presStyleIdx="5" presStyleCnt="6" custScaleX="78898" custScaleY="78898" custRadScaleRad="90448" custRadScaleInc="22505">
        <dgm:presLayoutVars>
          <dgm:bulletEnabled val="1"/>
        </dgm:presLayoutVars>
      </dgm:prSet>
      <dgm:spPr/>
      <dgm:t>
        <a:bodyPr/>
        <a:lstStyle/>
        <a:p>
          <a:endParaRPr lang="fr-FR"/>
        </a:p>
      </dgm:t>
    </dgm:pt>
  </dgm:ptLst>
  <dgm:cxnLst>
    <dgm:cxn modelId="{84AEA16B-B70C-496D-8266-A7AE18959400}" type="presOf" srcId="{D2C945D0-3CF6-4DC4-9063-42F30791BE1A}" destId="{3E2EF4DA-1385-4B24-ACDD-54D98EC5DF9E}" srcOrd="0" destOrd="0" presId="urn:microsoft.com/office/officeart/2005/8/layout/radial1"/>
    <dgm:cxn modelId="{3273AC62-E0F1-40B1-896A-0F5037C22836}" type="presOf" srcId="{9EECE766-AF96-41FB-81B1-7E75619126C1}" destId="{02303DB1-B46A-4C37-94EE-7E0FBD7B891B}" srcOrd="0" destOrd="0" presId="urn:microsoft.com/office/officeart/2005/8/layout/radial1"/>
    <dgm:cxn modelId="{7A7C6F51-E843-41B6-823F-8D8CB7F2424D}" type="presOf" srcId="{1B873B38-7772-4BEA-8450-CB3E3EAF8A1E}" destId="{59EB066C-2AF8-4D0D-A23D-E87D2785E346}" srcOrd="0" destOrd="0" presId="urn:microsoft.com/office/officeart/2005/8/layout/radial1"/>
    <dgm:cxn modelId="{C6B9CF61-1B8D-46B9-B3B2-7D5C9A899CFD}" type="presOf" srcId="{2243C9A3-5199-4DC2-8EA1-1C7BEEE8A7CC}" destId="{9F368806-0B7F-4BC4-9055-98430F03E365}" srcOrd="0" destOrd="0" presId="urn:microsoft.com/office/officeart/2005/8/layout/radial1"/>
    <dgm:cxn modelId="{2B8DDDF1-E6AB-46CA-BF74-6CD329E0C136}" srcId="{9EECE766-AF96-41FB-81B1-7E75619126C1}" destId="{87D35A8D-260E-44D2-ABFD-AD8872818DCB}" srcOrd="2" destOrd="0" parTransId="{D1422D7F-33A5-4F31-8558-38B13BAECF1B}" sibTransId="{82B595FA-CE33-4C4E-9895-117D52C0E922}"/>
    <dgm:cxn modelId="{E9D7034E-7EDF-481D-B503-213921096645}" type="presOf" srcId="{C65BAECF-FE17-409C-8E73-770FE3282827}" destId="{BAAAF79E-14FE-4281-9702-FE11EEDC47C0}" srcOrd="0" destOrd="0" presId="urn:microsoft.com/office/officeart/2005/8/layout/radial1"/>
    <dgm:cxn modelId="{36F75DB0-C699-4F2D-8005-7B17E92C0918}" type="presOf" srcId="{D1422D7F-33A5-4F31-8558-38B13BAECF1B}" destId="{3A935A93-1201-4CF8-9EB9-4C4AB1551980}" srcOrd="0" destOrd="0" presId="urn:microsoft.com/office/officeart/2005/8/layout/radial1"/>
    <dgm:cxn modelId="{DB5178A8-C36E-470F-AC6F-6490EB01ADAF}" type="presOf" srcId="{B7E06E86-2C23-4B28-9DCD-053AA058912C}" destId="{0348AFB0-4F2F-4903-865A-A7AD26FA7E00}" srcOrd="1" destOrd="0" presId="urn:microsoft.com/office/officeart/2005/8/layout/radial1"/>
    <dgm:cxn modelId="{7AA01C01-A7B0-49D5-8C67-10153DF29F9B}" type="presOf" srcId="{28958BCD-D5CD-4CC2-8D52-A93F17350082}" destId="{53525D18-FBD1-43C8-B186-72002A68FF16}" srcOrd="1" destOrd="0" presId="urn:microsoft.com/office/officeart/2005/8/layout/radial1"/>
    <dgm:cxn modelId="{A02FCCE4-49CA-473C-9DAD-BB78F33B98EB}" type="presOf" srcId="{643D4FE4-2ADE-45AB-97D3-37CD1079E2A8}" destId="{FB153AAB-4DB0-425C-A464-AE993474F770}" srcOrd="0" destOrd="0" presId="urn:microsoft.com/office/officeart/2005/8/layout/radial1"/>
    <dgm:cxn modelId="{B3E84884-227E-45C3-9487-690C4C2A3536}" type="presOf" srcId="{28958BCD-D5CD-4CC2-8D52-A93F17350082}" destId="{3012018A-38F6-4894-AB70-F543220B5161}" srcOrd="0" destOrd="0" presId="urn:microsoft.com/office/officeart/2005/8/layout/radial1"/>
    <dgm:cxn modelId="{50C35F63-9CA4-401E-A521-F7CC84641E0A}" type="presOf" srcId="{B7E06E86-2C23-4B28-9DCD-053AA058912C}" destId="{36BEFAFB-54F7-4A83-8C43-8811E85D7761}" srcOrd="0" destOrd="0" presId="urn:microsoft.com/office/officeart/2005/8/layout/radial1"/>
    <dgm:cxn modelId="{A8482D90-C5F7-479B-8B80-AE0C9BDF396E}" type="presOf" srcId="{D1422D7F-33A5-4F31-8558-38B13BAECF1B}" destId="{A978F4EE-0C50-4F6B-A84F-6304EC6D3598}" srcOrd="1" destOrd="0" presId="urn:microsoft.com/office/officeart/2005/8/layout/radial1"/>
    <dgm:cxn modelId="{7DC66C35-F862-4D52-B97D-A037BB7C0B00}" srcId="{9EECE766-AF96-41FB-81B1-7E75619126C1}" destId="{991D2D20-534F-4A85-ACE7-FB3716739935}" srcOrd="1" destOrd="0" parTransId="{D2C945D0-3CF6-4DC4-9063-42F30791BE1A}" sibTransId="{AC2592E1-F699-4491-88A9-83A17F3FCF36}"/>
    <dgm:cxn modelId="{6FDB5367-7F8F-4CEA-80AE-C95E6E339645}" type="presOf" srcId="{1B873B38-7772-4BEA-8450-CB3E3EAF8A1E}" destId="{DF0D14B6-2D84-4FB6-B23A-A52CFF486C2E}" srcOrd="1" destOrd="0" presId="urn:microsoft.com/office/officeart/2005/8/layout/radial1"/>
    <dgm:cxn modelId="{4B50EF5A-C39B-44D5-9C3A-F65968631A9C}" type="presOf" srcId="{C5CAD576-E755-4F02-994F-79F4CDCF3831}" destId="{D62B6A87-91C5-4BB1-A83F-6A01A8C75278}" srcOrd="0" destOrd="0" presId="urn:microsoft.com/office/officeart/2005/8/layout/radial1"/>
    <dgm:cxn modelId="{FBDA96B8-C1C8-4578-9427-0AEABEB410C0}" srcId="{D2AC074A-CD26-4942-A702-6F55D99DDF70}" destId="{9EECE766-AF96-41FB-81B1-7E75619126C1}" srcOrd="0" destOrd="0" parTransId="{3C6B2D8B-3A67-41BD-9ECE-4D20CBF7281D}" sibTransId="{38B555E8-7AE7-40AE-B03F-8833B32639D3}"/>
    <dgm:cxn modelId="{982AAD02-EABE-4FD2-AA5A-ABC6D3E46CFF}" type="presOf" srcId="{87D35A8D-260E-44D2-ABFD-AD8872818DCB}" destId="{6C5FEA96-1E55-4585-A15F-150C58A86DDF}" srcOrd="0" destOrd="0" presId="urn:microsoft.com/office/officeart/2005/8/layout/radial1"/>
    <dgm:cxn modelId="{3AEBC6B5-68DA-420A-A5CC-73B60570AD75}" srcId="{9EECE766-AF96-41FB-81B1-7E75619126C1}" destId="{C65BAECF-FE17-409C-8E73-770FE3282827}" srcOrd="0" destOrd="0" parTransId="{C5CAD576-E755-4F02-994F-79F4CDCF3831}" sibTransId="{5276398B-B80B-4D41-BA61-69C6C0E1127D}"/>
    <dgm:cxn modelId="{C4F8BE08-46CE-489E-858E-0023FB140C91}" srcId="{9EECE766-AF96-41FB-81B1-7E75619126C1}" destId="{643D4FE4-2ADE-45AB-97D3-37CD1079E2A8}" srcOrd="4" destOrd="0" parTransId="{28958BCD-D5CD-4CC2-8D52-A93F17350082}" sibTransId="{ED6E5FB0-5DE7-47E9-B585-50BC1D29AE5B}"/>
    <dgm:cxn modelId="{52B0DF5D-D272-4756-8E43-AF51EE5CF7BA}" type="presOf" srcId="{991D2D20-534F-4A85-ACE7-FB3716739935}" destId="{D94912A2-3D80-4EF7-BA4D-F8BF6A5EF38D}" srcOrd="0" destOrd="0" presId="urn:microsoft.com/office/officeart/2005/8/layout/radial1"/>
    <dgm:cxn modelId="{A7D6A0F7-7AB0-48C1-B45E-A986376B7B84}" srcId="{9EECE766-AF96-41FB-81B1-7E75619126C1}" destId="{2243C9A3-5199-4DC2-8EA1-1C7BEEE8A7CC}" srcOrd="3" destOrd="0" parTransId="{1B873B38-7772-4BEA-8450-CB3E3EAF8A1E}" sibTransId="{C271955E-B851-4597-BBDF-085421B0F0FA}"/>
    <dgm:cxn modelId="{D516BB76-5D50-44BA-A2D0-5EDE3F93F803}" type="presOf" srcId="{C5CAD576-E755-4F02-994F-79F4CDCF3831}" destId="{795713F8-4BDE-4A5C-947A-46059B2CC105}" srcOrd="1" destOrd="0" presId="urn:microsoft.com/office/officeart/2005/8/layout/radial1"/>
    <dgm:cxn modelId="{CCCBB0DE-70BA-4442-90A7-F2F02B90E274}" type="presOf" srcId="{D2AC074A-CD26-4942-A702-6F55D99DDF70}" destId="{1B9890E9-8981-478C-8CCC-CAEF70072068}" srcOrd="0" destOrd="0" presId="urn:microsoft.com/office/officeart/2005/8/layout/radial1"/>
    <dgm:cxn modelId="{27A029F9-0E9B-400F-BF9B-31A9D7804F2A}" srcId="{9EECE766-AF96-41FB-81B1-7E75619126C1}" destId="{82B9C00B-E000-460E-B36C-97A5D14FFF4C}" srcOrd="5" destOrd="0" parTransId="{B7E06E86-2C23-4B28-9DCD-053AA058912C}" sibTransId="{FC4ED8AF-3CCE-4BD3-9446-0A217C71E444}"/>
    <dgm:cxn modelId="{6ABCE037-8A73-461C-97E1-01B55C035C1B}" type="presOf" srcId="{82B9C00B-E000-460E-B36C-97A5D14FFF4C}" destId="{C1BFA858-3801-4904-90C1-4569000466A9}" srcOrd="0" destOrd="0" presId="urn:microsoft.com/office/officeart/2005/8/layout/radial1"/>
    <dgm:cxn modelId="{E4A4022A-68C0-47B0-907D-3CA46741F71A}" type="presOf" srcId="{D2C945D0-3CF6-4DC4-9063-42F30791BE1A}" destId="{5CC2FA42-94CC-44FF-90AB-14CD48141E23}" srcOrd="1" destOrd="0" presId="urn:microsoft.com/office/officeart/2005/8/layout/radial1"/>
    <dgm:cxn modelId="{C1F3E88A-1CE9-4F27-9966-961D1091AEE5}" type="presParOf" srcId="{1B9890E9-8981-478C-8CCC-CAEF70072068}" destId="{02303DB1-B46A-4C37-94EE-7E0FBD7B891B}" srcOrd="0" destOrd="0" presId="urn:microsoft.com/office/officeart/2005/8/layout/radial1"/>
    <dgm:cxn modelId="{C0CBDCC9-93E5-4A88-A3F5-3E11C59B6350}" type="presParOf" srcId="{1B9890E9-8981-478C-8CCC-CAEF70072068}" destId="{D62B6A87-91C5-4BB1-A83F-6A01A8C75278}" srcOrd="1" destOrd="0" presId="urn:microsoft.com/office/officeart/2005/8/layout/radial1"/>
    <dgm:cxn modelId="{09211BB6-EFC2-4948-832D-91583AB2F872}" type="presParOf" srcId="{D62B6A87-91C5-4BB1-A83F-6A01A8C75278}" destId="{795713F8-4BDE-4A5C-947A-46059B2CC105}" srcOrd="0" destOrd="0" presId="urn:microsoft.com/office/officeart/2005/8/layout/radial1"/>
    <dgm:cxn modelId="{83685AD8-9E9C-44D9-BD01-FA5A06C546C0}" type="presParOf" srcId="{1B9890E9-8981-478C-8CCC-CAEF70072068}" destId="{BAAAF79E-14FE-4281-9702-FE11EEDC47C0}" srcOrd="2" destOrd="0" presId="urn:microsoft.com/office/officeart/2005/8/layout/radial1"/>
    <dgm:cxn modelId="{D1B44D77-46D5-4FAB-BE59-8689E9654655}" type="presParOf" srcId="{1B9890E9-8981-478C-8CCC-CAEF70072068}" destId="{3E2EF4DA-1385-4B24-ACDD-54D98EC5DF9E}" srcOrd="3" destOrd="0" presId="urn:microsoft.com/office/officeart/2005/8/layout/radial1"/>
    <dgm:cxn modelId="{100379F9-2AC3-4068-B338-C77266B1F330}" type="presParOf" srcId="{3E2EF4DA-1385-4B24-ACDD-54D98EC5DF9E}" destId="{5CC2FA42-94CC-44FF-90AB-14CD48141E23}" srcOrd="0" destOrd="0" presId="urn:microsoft.com/office/officeart/2005/8/layout/radial1"/>
    <dgm:cxn modelId="{28750F5A-B02E-4A9F-B33B-CD2356C9F002}" type="presParOf" srcId="{1B9890E9-8981-478C-8CCC-CAEF70072068}" destId="{D94912A2-3D80-4EF7-BA4D-F8BF6A5EF38D}" srcOrd="4" destOrd="0" presId="urn:microsoft.com/office/officeart/2005/8/layout/radial1"/>
    <dgm:cxn modelId="{F5AC480A-D227-46AA-B6F6-8A9385804FCE}" type="presParOf" srcId="{1B9890E9-8981-478C-8CCC-CAEF70072068}" destId="{3A935A93-1201-4CF8-9EB9-4C4AB1551980}" srcOrd="5" destOrd="0" presId="urn:microsoft.com/office/officeart/2005/8/layout/radial1"/>
    <dgm:cxn modelId="{5F29A970-92E2-4697-BD44-0C37C3AE60CF}" type="presParOf" srcId="{3A935A93-1201-4CF8-9EB9-4C4AB1551980}" destId="{A978F4EE-0C50-4F6B-A84F-6304EC6D3598}" srcOrd="0" destOrd="0" presId="urn:microsoft.com/office/officeart/2005/8/layout/radial1"/>
    <dgm:cxn modelId="{AC633655-AF7F-4386-9F3E-F47409C98588}" type="presParOf" srcId="{1B9890E9-8981-478C-8CCC-CAEF70072068}" destId="{6C5FEA96-1E55-4585-A15F-150C58A86DDF}" srcOrd="6" destOrd="0" presId="urn:microsoft.com/office/officeart/2005/8/layout/radial1"/>
    <dgm:cxn modelId="{3AF90C54-B810-49FA-A958-F8124F1B5AE6}" type="presParOf" srcId="{1B9890E9-8981-478C-8CCC-CAEF70072068}" destId="{59EB066C-2AF8-4D0D-A23D-E87D2785E346}" srcOrd="7" destOrd="0" presId="urn:microsoft.com/office/officeart/2005/8/layout/radial1"/>
    <dgm:cxn modelId="{0C315C65-D1B8-42BB-ACC7-C3D8D09F2542}" type="presParOf" srcId="{59EB066C-2AF8-4D0D-A23D-E87D2785E346}" destId="{DF0D14B6-2D84-4FB6-B23A-A52CFF486C2E}" srcOrd="0" destOrd="0" presId="urn:microsoft.com/office/officeart/2005/8/layout/radial1"/>
    <dgm:cxn modelId="{2BA1A8F9-E95E-4ACB-B0D3-32824ECDD87C}" type="presParOf" srcId="{1B9890E9-8981-478C-8CCC-CAEF70072068}" destId="{9F368806-0B7F-4BC4-9055-98430F03E365}" srcOrd="8" destOrd="0" presId="urn:microsoft.com/office/officeart/2005/8/layout/radial1"/>
    <dgm:cxn modelId="{ED0CA8DD-A16A-4E24-BC66-C4ABB6D2ECDF}" type="presParOf" srcId="{1B9890E9-8981-478C-8CCC-CAEF70072068}" destId="{3012018A-38F6-4894-AB70-F543220B5161}" srcOrd="9" destOrd="0" presId="urn:microsoft.com/office/officeart/2005/8/layout/radial1"/>
    <dgm:cxn modelId="{9165309A-4B05-4B8F-8B7F-1028EA17A2D7}" type="presParOf" srcId="{3012018A-38F6-4894-AB70-F543220B5161}" destId="{53525D18-FBD1-43C8-B186-72002A68FF16}" srcOrd="0" destOrd="0" presId="urn:microsoft.com/office/officeart/2005/8/layout/radial1"/>
    <dgm:cxn modelId="{3AE0A3BE-40EC-4518-BA4A-1E17A336E86C}" type="presParOf" srcId="{1B9890E9-8981-478C-8CCC-CAEF70072068}" destId="{FB153AAB-4DB0-425C-A464-AE993474F770}" srcOrd="10" destOrd="0" presId="urn:microsoft.com/office/officeart/2005/8/layout/radial1"/>
    <dgm:cxn modelId="{E83FF7C2-389E-44C1-8F1E-7080ABBE6D23}" type="presParOf" srcId="{1B9890E9-8981-478C-8CCC-CAEF70072068}" destId="{36BEFAFB-54F7-4A83-8C43-8811E85D7761}" srcOrd="11" destOrd="0" presId="urn:microsoft.com/office/officeart/2005/8/layout/radial1"/>
    <dgm:cxn modelId="{753A477B-9DB4-46B6-AB87-8FD38B107998}" type="presParOf" srcId="{36BEFAFB-54F7-4A83-8C43-8811E85D7761}" destId="{0348AFB0-4F2F-4903-865A-A7AD26FA7E00}" srcOrd="0" destOrd="0" presId="urn:microsoft.com/office/officeart/2005/8/layout/radial1"/>
    <dgm:cxn modelId="{BABC2506-5C55-4DB0-9C2C-F66DB0BC729F}" type="presParOf" srcId="{1B9890E9-8981-478C-8CCC-CAEF70072068}" destId="{C1BFA858-3801-4904-90C1-4569000466A9}" srcOrd="12" destOrd="0" presId="urn:microsoft.com/office/officeart/2005/8/layout/radial1"/>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711F2CD-2078-4E08-A4D0-AF4F87763AC0}" type="doc">
      <dgm:prSet loTypeId="urn:microsoft.com/office/officeart/2005/8/layout/radial1" loCatId="relationship" qsTypeId="urn:microsoft.com/office/officeart/2005/8/quickstyle/simple3" qsCatId="simple" csTypeId="urn:microsoft.com/office/officeart/2005/8/colors/colorful1#6" csCatId="colorful" phldr="1"/>
      <dgm:spPr/>
      <dgm:t>
        <a:bodyPr/>
        <a:lstStyle/>
        <a:p>
          <a:endParaRPr lang="fr-FR"/>
        </a:p>
      </dgm:t>
    </dgm:pt>
    <dgm:pt modelId="{863EED59-80DA-406D-94CF-8949FD68678E}">
      <dgm:prSet phldrT="[Texte]"/>
      <dgm:spPr/>
      <dgm:t>
        <a:bodyPr/>
        <a:lstStyle/>
        <a:p>
          <a:r>
            <a:rPr lang="fr-FR" dirty="0" smtClean="0">
              <a:solidFill>
                <a:schemeClr val="bg1">
                  <a:lumMod val="50000"/>
                </a:schemeClr>
              </a:solidFill>
            </a:rPr>
            <a:t>Rom 8.32</a:t>
          </a:r>
          <a:endParaRPr lang="fr-FR" dirty="0">
            <a:solidFill>
              <a:schemeClr val="bg1">
                <a:lumMod val="50000"/>
              </a:schemeClr>
            </a:solidFill>
          </a:endParaRPr>
        </a:p>
      </dgm:t>
    </dgm:pt>
    <dgm:pt modelId="{9A9F69F4-40E7-4D9B-827C-21942D8D0F89}" type="parTrans" cxnId="{21A10304-1289-4D3E-AE3E-5C27C5E3D4E2}">
      <dgm:prSet/>
      <dgm:spPr/>
      <dgm:t>
        <a:bodyPr/>
        <a:lstStyle/>
        <a:p>
          <a:endParaRPr lang="fr-FR">
            <a:solidFill>
              <a:schemeClr val="bg1">
                <a:lumMod val="50000"/>
              </a:schemeClr>
            </a:solidFill>
          </a:endParaRPr>
        </a:p>
      </dgm:t>
    </dgm:pt>
    <dgm:pt modelId="{357C52EB-68D8-4136-B99B-D470D54D071D}" type="sibTrans" cxnId="{21A10304-1289-4D3E-AE3E-5C27C5E3D4E2}">
      <dgm:prSet/>
      <dgm:spPr/>
      <dgm:t>
        <a:bodyPr/>
        <a:lstStyle/>
        <a:p>
          <a:endParaRPr lang="fr-FR">
            <a:solidFill>
              <a:schemeClr val="bg1">
                <a:lumMod val="50000"/>
              </a:schemeClr>
            </a:solidFill>
          </a:endParaRPr>
        </a:p>
      </dgm:t>
    </dgm:pt>
    <dgm:pt modelId="{9A6C48F4-E969-4B91-B12A-1A9560AA1AC8}">
      <dgm:prSet phldrT="[Texte]" custT="1"/>
      <dgm:spPr/>
      <dgm:t>
        <a:bodyPr/>
        <a:lstStyle/>
        <a:p>
          <a:r>
            <a:rPr lang="fr-FR" sz="1800" dirty="0" err="1" smtClean="0">
              <a:solidFill>
                <a:schemeClr val="bg1">
                  <a:lumMod val="50000"/>
                </a:schemeClr>
              </a:solidFill>
            </a:rPr>
            <a:t>Héb</a:t>
          </a:r>
          <a:r>
            <a:rPr lang="fr-FR" sz="1800" dirty="0" smtClean="0">
              <a:solidFill>
                <a:schemeClr val="bg1">
                  <a:lumMod val="50000"/>
                </a:schemeClr>
              </a:solidFill>
            </a:rPr>
            <a:t> 9.14</a:t>
          </a:r>
          <a:endParaRPr lang="fr-FR" sz="1800" dirty="0">
            <a:solidFill>
              <a:schemeClr val="bg1">
                <a:lumMod val="50000"/>
              </a:schemeClr>
            </a:solidFill>
          </a:endParaRPr>
        </a:p>
      </dgm:t>
    </dgm:pt>
    <dgm:pt modelId="{801A8D32-9536-4EEB-A5C4-C17826F2CD59}" type="parTrans" cxnId="{E1F0F5A1-7B89-4375-9F82-5E029B044E45}">
      <dgm:prSet/>
      <dgm:spPr/>
      <dgm:t>
        <a:bodyPr/>
        <a:lstStyle/>
        <a:p>
          <a:endParaRPr lang="fr-FR">
            <a:solidFill>
              <a:schemeClr val="bg1">
                <a:lumMod val="50000"/>
              </a:schemeClr>
            </a:solidFill>
          </a:endParaRPr>
        </a:p>
      </dgm:t>
    </dgm:pt>
    <dgm:pt modelId="{30B81496-C433-4DD7-B00B-9ACD04C2F198}" type="sibTrans" cxnId="{E1F0F5A1-7B89-4375-9F82-5E029B044E45}">
      <dgm:prSet/>
      <dgm:spPr/>
      <dgm:t>
        <a:bodyPr/>
        <a:lstStyle/>
        <a:p>
          <a:endParaRPr lang="fr-FR">
            <a:solidFill>
              <a:schemeClr val="bg1">
                <a:lumMod val="50000"/>
              </a:schemeClr>
            </a:solidFill>
          </a:endParaRPr>
        </a:p>
      </dgm:t>
    </dgm:pt>
    <dgm:pt modelId="{454348FE-0FD0-4843-A40C-13A762922B75}">
      <dgm:prSet phldrT="[Texte]" custT="1"/>
      <dgm:spPr/>
      <dgm:t>
        <a:bodyPr/>
        <a:lstStyle/>
        <a:p>
          <a:r>
            <a:rPr lang="fr-FR" sz="1800" dirty="0" smtClean="0">
              <a:solidFill>
                <a:schemeClr val="bg1">
                  <a:lumMod val="50000"/>
                </a:schemeClr>
              </a:solidFill>
            </a:rPr>
            <a:t>Rom 5.8</a:t>
          </a:r>
          <a:endParaRPr lang="fr-FR" sz="1800" dirty="0">
            <a:solidFill>
              <a:schemeClr val="bg1">
                <a:lumMod val="50000"/>
              </a:schemeClr>
            </a:solidFill>
          </a:endParaRPr>
        </a:p>
      </dgm:t>
    </dgm:pt>
    <dgm:pt modelId="{B4611298-F6DE-4361-B789-53FB5E071D9F}" type="parTrans" cxnId="{BE5BB6C8-424B-4716-8AD2-BA35F80BBC07}">
      <dgm:prSet/>
      <dgm:spPr/>
      <dgm:t>
        <a:bodyPr/>
        <a:lstStyle/>
        <a:p>
          <a:endParaRPr lang="fr-FR">
            <a:solidFill>
              <a:schemeClr val="bg1">
                <a:lumMod val="50000"/>
              </a:schemeClr>
            </a:solidFill>
          </a:endParaRPr>
        </a:p>
      </dgm:t>
    </dgm:pt>
    <dgm:pt modelId="{24654535-CC87-46D9-9868-24834580B818}" type="sibTrans" cxnId="{BE5BB6C8-424B-4716-8AD2-BA35F80BBC07}">
      <dgm:prSet/>
      <dgm:spPr/>
      <dgm:t>
        <a:bodyPr/>
        <a:lstStyle/>
        <a:p>
          <a:endParaRPr lang="fr-FR">
            <a:solidFill>
              <a:schemeClr val="bg1">
                <a:lumMod val="50000"/>
              </a:schemeClr>
            </a:solidFill>
          </a:endParaRPr>
        </a:p>
      </dgm:t>
    </dgm:pt>
    <dgm:pt modelId="{34B506A3-E496-4BF8-9E4E-076FFC2BBE8E}">
      <dgm:prSet phldrT="[Texte]" custT="1"/>
      <dgm:spPr/>
      <dgm:t>
        <a:bodyPr/>
        <a:lstStyle/>
        <a:p>
          <a:r>
            <a:rPr lang="fr-FR" sz="1800" dirty="0" smtClean="0">
              <a:solidFill>
                <a:schemeClr val="bg1">
                  <a:lumMod val="50000"/>
                </a:schemeClr>
              </a:solidFill>
            </a:rPr>
            <a:t>1 Tim 1.15</a:t>
          </a:r>
          <a:endParaRPr lang="fr-FR" sz="1800" dirty="0">
            <a:solidFill>
              <a:schemeClr val="bg1">
                <a:lumMod val="50000"/>
              </a:schemeClr>
            </a:solidFill>
          </a:endParaRPr>
        </a:p>
      </dgm:t>
    </dgm:pt>
    <dgm:pt modelId="{38A4235E-CD9F-46A4-8EE2-C3A7F4703787}" type="parTrans" cxnId="{52C2D5DA-8248-4FDA-9940-F984B9B3F20A}">
      <dgm:prSet/>
      <dgm:spPr/>
      <dgm:t>
        <a:bodyPr/>
        <a:lstStyle/>
        <a:p>
          <a:endParaRPr lang="fr-FR">
            <a:solidFill>
              <a:schemeClr val="bg1">
                <a:lumMod val="50000"/>
              </a:schemeClr>
            </a:solidFill>
          </a:endParaRPr>
        </a:p>
      </dgm:t>
    </dgm:pt>
    <dgm:pt modelId="{0AEFF369-4531-4C87-A694-87F2896FECCB}" type="sibTrans" cxnId="{52C2D5DA-8248-4FDA-9940-F984B9B3F20A}">
      <dgm:prSet/>
      <dgm:spPr/>
      <dgm:t>
        <a:bodyPr/>
        <a:lstStyle/>
        <a:p>
          <a:endParaRPr lang="fr-FR">
            <a:solidFill>
              <a:schemeClr val="bg1">
                <a:lumMod val="50000"/>
              </a:schemeClr>
            </a:solidFill>
          </a:endParaRPr>
        </a:p>
      </dgm:t>
    </dgm:pt>
    <dgm:pt modelId="{AAD675C2-930A-4E5C-BF78-F5852ADCCC0B}">
      <dgm:prSet phldrT="[Texte]" custT="1"/>
      <dgm:spPr/>
      <dgm:t>
        <a:bodyPr/>
        <a:lstStyle/>
        <a:p>
          <a:r>
            <a:rPr lang="fr-FR" sz="1800" dirty="0" err="1" smtClean="0">
              <a:solidFill>
                <a:schemeClr val="bg1">
                  <a:lumMod val="50000"/>
                </a:schemeClr>
              </a:solidFill>
            </a:rPr>
            <a:t>Eph</a:t>
          </a:r>
          <a:r>
            <a:rPr lang="fr-FR" sz="1800" dirty="0" smtClean="0">
              <a:solidFill>
                <a:schemeClr val="bg1">
                  <a:lumMod val="50000"/>
                </a:schemeClr>
              </a:solidFill>
            </a:rPr>
            <a:t> 2.13</a:t>
          </a:r>
          <a:endParaRPr lang="fr-FR" sz="1800" dirty="0">
            <a:solidFill>
              <a:schemeClr val="bg1">
                <a:lumMod val="50000"/>
              </a:schemeClr>
            </a:solidFill>
          </a:endParaRPr>
        </a:p>
      </dgm:t>
    </dgm:pt>
    <dgm:pt modelId="{45D5BE7D-E951-460D-A9DB-654C615ED437}" type="parTrans" cxnId="{E2C1E69C-1CFB-4502-AAE9-17DB3138FB2D}">
      <dgm:prSet/>
      <dgm:spPr/>
      <dgm:t>
        <a:bodyPr/>
        <a:lstStyle/>
        <a:p>
          <a:endParaRPr lang="fr-FR">
            <a:solidFill>
              <a:schemeClr val="bg1">
                <a:lumMod val="50000"/>
              </a:schemeClr>
            </a:solidFill>
          </a:endParaRPr>
        </a:p>
      </dgm:t>
    </dgm:pt>
    <dgm:pt modelId="{5AAE6703-24C2-48CF-B1CC-5066499424BB}" type="sibTrans" cxnId="{E2C1E69C-1CFB-4502-AAE9-17DB3138FB2D}">
      <dgm:prSet/>
      <dgm:spPr/>
      <dgm:t>
        <a:bodyPr/>
        <a:lstStyle/>
        <a:p>
          <a:endParaRPr lang="fr-FR">
            <a:solidFill>
              <a:schemeClr val="bg1">
                <a:lumMod val="50000"/>
              </a:schemeClr>
            </a:solidFill>
          </a:endParaRPr>
        </a:p>
      </dgm:t>
    </dgm:pt>
    <dgm:pt modelId="{BA92A41A-97B9-49C8-A3E8-97524F2C736A}">
      <dgm:prSet custT="1"/>
      <dgm:spPr/>
      <dgm:t>
        <a:bodyPr/>
        <a:lstStyle/>
        <a:p>
          <a:r>
            <a:rPr lang="fr-FR" sz="1800" dirty="0" smtClean="0">
              <a:solidFill>
                <a:schemeClr val="bg1">
                  <a:lumMod val="50000"/>
                </a:schemeClr>
              </a:solidFill>
            </a:rPr>
            <a:t>1 </a:t>
          </a:r>
          <a:r>
            <a:rPr lang="fr-FR" sz="1800" dirty="0" err="1" smtClean="0">
              <a:solidFill>
                <a:schemeClr val="bg1">
                  <a:lumMod val="50000"/>
                </a:schemeClr>
              </a:solidFill>
            </a:rPr>
            <a:t>Thes</a:t>
          </a:r>
          <a:r>
            <a:rPr lang="fr-FR" sz="1800" dirty="0" smtClean="0">
              <a:solidFill>
                <a:schemeClr val="bg1">
                  <a:lumMod val="50000"/>
                </a:schemeClr>
              </a:solidFill>
            </a:rPr>
            <a:t> 1.10</a:t>
          </a:r>
          <a:endParaRPr lang="fr-FR" sz="1800" dirty="0">
            <a:solidFill>
              <a:schemeClr val="bg1">
                <a:lumMod val="50000"/>
              </a:schemeClr>
            </a:solidFill>
          </a:endParaRPr>
        </a:p>
      </dgm:t>
    </dgm:pt>
    <dgm:pt modelId="{EBDE9B52-B7DE-411D-B85C-E1ECEF009189}" type="parTrans" cxnId="{A8D4852F-CAAB-41AF-9BC5-7AD6C9FE7E70}">
      <dgm:prSet/>
      <dgm:spPr/>
      <dgm:t>
        <a:bodyPr/>
        <a:lstStyle/>
        <a:p>
          <a:endParaRPr lang="fr-FR">
            <a:solidFill>
              <a:schemeClr val="bg1">
                <a:lumMod val="50000"/>
              </a:schemeClr>
            </a:solidFill>
          </a:endParaRPr>
        </a:p>
      </dgm:t>
    </dgm:pt>
    <dgm:pt modelId="{C951BE3F-833A-4E1A-B5A8-37BDA03F9456}" type="sibTrans" cxnId="{A8D4852F-CAAB-41AF-9BC5-7AD6C9FE7E70}">
      <dgm:prSet/>
      <dgm:spPr/>
      <dgm:t>
        <a:bodyPr/>
        <a:lstStyle/>
        <a:p>
          <a:endParaRPr lang="fr-FR">
            <a:solidFill>
              <a:schemeClr val="bg1">
                <a:lumMod val="50000"/>
              </a:schemeClr>
            </a:solidFill>
          </a:endParaRPr>
        </a:p>
      </dgm:t>
    </dgm:pt>
    <dgm:pt modelId="{15282441-3A04-49DC-8699-E3A695C951C9}" type="pres">
      <dgm:prSet presAssocID="{E711F2CD-2078-4E08-A4D0-AF4F87763AC0}" presName="cycle" presStyleCnt="0">
        <dgm:presLayoutVars>
          <dgm:chMax val="1"/>
          <dgm:dir/>
          <dgm:animLvl val="ctr"/>
          <dgm:resizeHandles val="exact"/>
        </dgm:presLayoutVars>
      </dgm:prSet>
      <dgm:spPr/>
      <dgm:t>
        <a:bodyPr/>
        <a:lstStyle/>
        <a:p>
          <a:endParaRPr lang="fr-FR"/>
        </a:p>
      </dgm:t>
    </dgm:pt>
    <dgm:pt modelId="{CBF28E73-17FF-4365-8C7A-A215ED8A1273}" type="pres">
      <dgm:prSet presAssocID="{863EED59-80DA-406D-94CF-8949FD68678E}" presName="centerShape" presStyleLbl="node0" presStyleIdx="0" presStyleCnt="1" custScaleX="59285" custScaleY="59285" custLinFactNeighborX="48718" custLinFactNeighborY="8609"/>
      <dgm:spPr/>
      <dgm:t>
        <a:bodyPr/>
        <a:lstStyle/>
        <a:p>
          <a:endParaRPr lang="fr-FR"/>
        </a:p>
      </dgm:t>
    </dgm:pt>
    <dgm:pt modelId="{B2EE0C70-4A57-4542-BFBB-2FA621BD1908}" type="pres">
      <dgm:prSet presAssocID="{801A8D32-9536-4EEB-A5C4-C17826F2CD59}" presName="Name9" presStyleLbl="parChTrans1D2" presStyleIdx="0" presStyleCnt="5"/>
      <dgm:spPr/>
      <dgm:t>
        <a:bodyPr/>
        <a:lstStyle/>
        <a:p>
          <a:endParaRPr lang="fr-FR"/>
        </a:p>
      </dgm:t>
    </dgm:pt>
    <dgm:pt modelId="{28990A91-BE37-48C0-AFF8-AA20024D8B71}" type="pres">
      <dgm:prSet presAssocID="{801A8D32-9536-4EEB-A5C4-C17826F2CD59}" presName="connTx" presStyleLbl="parChTrans1D2" presStyleIdx="0" presStyleCnt="5"/>
      <dgm:spPr/>
      <dgm:t>
        <a:bodyPr/>
        <a:lstStyle/>
        <a:p>
          <a:endParaRPr lang="fr-FR"/>
        </a:p>
      </dgm:t>
    </dgm:pt>
    <dgm:pt modelId="{2B462629-F98E-41E2-9B84-EC1F253BCC13}" type="pres">
      <dgm:prSet presAssocID="{9A6C48F4-E969-4B91-B12A-1A9560AA1AC8}" presName="node" presStyleLbl="node1" presStyleIdx="0" presStyleCnt="5" custScaleX="72077" custScaleY="72077" custRadScaleRad="105639" custRadScaleInc="-36069">
        <dgm:presLayoutVars>
          <dgm:bulletEnabled val="1"/>
        </dgm:presLayoutVars>
      </dgm:prSet>
      <dgm:spPr/>
      <dgm:t>
        <a:bodyPr/>
        <a:lstStyle/>
        <a:p>
          <a:endParaRPr lang="fr-FR"/>
        </a:p>
      </dgm:t>
    </dgm:pt>
    <dgm:pt modelId="{8AC121BA-B45D-4BE3-8FE8-5B1F8C68B782}" type="pres">
      <dgm:prSet presAssocID="{B4611298-F6DE-4361-B789-53FB5E071D9F}" presName="Name9" presStyleLbl="parChTrans1D2" presStyleIdx="1" presStyleCnt="5"/>
      <dgm:spPr/>
      <dgm:t>
        <a:bodyPr/>
        <a:lstStyle/>
        <a:p>
          <a:endParaRPr lang="fr-FR"/>
        </a:p>
      </dgm:t>
    </dgm:pt>
    <dgm:pt modelId="{661CEB02-51AB-4D43-83EC-B3145F98CAD3}" type="pres">
      <dgm:prSet presAssocID="{B4611298-F6DE-4361-B789-53FB5E071D9F}" presName="connTx" presStyleLbl="parChTrans1D2" presStyleIdx="1" presStyleCnt="5"/>
      <dgm:spPr/>
      <dgm:t>
        <a:bodyPr/>
        <a:lstStyle/>
        <a:p>
          <a:endParaRPr lang="fr-FR"/>
        </a:p>
      </dgm:t>
    </dgm:pt>
    <dgm:pt modelId="{23E7BC37-FD5C-4E14-ABAC-48E3EB2938C6}" type="pres">
      <dgm:prSet presAssocID="{454348FE-0FD0-4843-A40C-13A762922B75}" presName="node" presStyleLbl="node1" presStyleIdx="1" presStyleCnt="5" custScaleX="72077" custScaleY="72077" custRadScaleRad="125168" custRadScaleInc="-103682">
        <dgm:presLayoutVars>
          <dgm:bulletEnabled val="1"/>
        </dgm:presLayoutVars>
      </dgm:prSet>
      <dgm:spPr/>
      <dgm:t>
        <a:bodyPr/>
        <a:lstStyle/>
        <a:p>
          <a:endParaRPr lang="fr-FR"/>
        </a:p>
      </dgm:t>
    </dgm:pt>
    <dgm:pt modelId="{75F6010B-8DB3-4B8B-B596-7DE8FC811FEC}" type="pres">
      <dgm:prSet presAssocID="{38A4235E-CD9F-46A4-8EE2-C3A7F4703787}" presName="Name9" presStyleLbl="parChTrans1D2" presStyleIdx="2" presStyleCnt="5"/>
      <dgm:spPr/>
      <dgm:t>
        <a:bodyPr/>
        <a:lstStyle/>
        <a:p>
          <a:endParaRPr lang="fr-FR"/>
        </a:p>
      </dgm:t>
    </dgm:pt>
    <dgm:pt modelId="{185D49D2-BB37-4496-BA93-FA0F871965B5}" type="pres">
      <dgm:prSet presAssocID="{38A4235E-CD9F-46A4-8EE2-C3A7F4703787}" presName="connTx" presStyleLbl="parChTrans1D2" presStyleIdx="2" presStyleCnt="5"/>
      <dgm:spPr/>
      <dgm:t>
        <a:bodyPr/>
        <a:lstStyle/>
        <a:p>
          <a:endParaRPr lang="fr-FR"/>
        </a:p>
      </dgm:t>
    </dgm:pt>
    <dgm:pt modelId="{992CAA12-144E-4421-912B-33E1B4DDCE77}" type="pres">
      <dgm:prSet presAssocID="{34B506A3-E496-4BF8-9E4E-076FFC2BBE8E}" presName="node" presStyleLbl="node1" presStyleIdx="2" presStyleCnt="5" custScaleX="72077" custScaleY="72077" custRadScaleRad="83843" custRadScaleInc="122604">
        <dgm:presLayoutVars>
          <dgm:bulletEnabled val="1"/>
        </dgm:presLayoutVars>
      </dgm:prSet>
      <dgm:spPr/>
      <dgm:t>
        <a:bodyPr/>
        <a:lstStyle/>
        <a:p>
          <a:endParaRPr lang="fr-FR"/>
        </a:p>
      </dgm:t>
    </dgm:pt>
    <dgm:pt modelId="{7A08A164-096A-4F09-ADBA-F5968D9C2A6F}" type="pres">
      <dgm:prSet presAssocID="{45D5BE7D-E951-460D-A9DB-654C615ED437}" presName="Name9" presStyleLbl="parChTrans1D2" presStyleIdx="3" presStyleCnt="5"/>
      <dgm:spPr/>
      <dgm:t>
        <a:bodyPr/>
        <a:lstStyle/>
        <a:p>
          <a:endParaRPr lang="fr-FR"/>
        </a:p>
      </dgm:t>
    </dgm:pt>
    <dgm:pt modelId="{200464A2-106A-4B40-860C-651FF8D5594A}" type="pres">
      <dgm:prSet presAssocID="{45D5BE7D-E951-460D-A9DB-654C615ED437}" presName="connTx" presStyleLbl="parChTrans1D2" presStyleIdx="3" presStyleCnt="5"/>
      <dgm:spPr/>
      <dgm:t>
        <a:bodyPr/>
        <a:lstStyle/>
        <a:p>
          <a:endParaRPr lang="fr-FR"/>
        </a:p>
      </dgm:t>
    </dgm:pt>
    <dgm:pt modelId="{189EC5DF-0A5D-4B7D-AA72-FD8F49B9629A}" type="pres">
      <dgm:prSet presAssocID="{AAD675C2-930A-4E5C-BF78-F5852ADCCC0B}" presName="node" presStyleLbl="node1" presStyleIdx="3" presStyleCnt="5" custScaleX="72077" custScaleY="72077" custRadScaleRad="79579" custRadScaleInc="76349">
        <dgm:presLayoutVars>
          <dgm:bulletEnabled val="1"/>
        </dgm:presLayoutVars>
      </dgm:prSet>
      <dgm:spPr/>
      <dgm:t>
        <a:bodyPr/>
        <a:lstStyle/>
        <a:p>
          <a:endParaRPr lang="fr-FR"/>
        </a:p>
      </dgm:t>
    </dgm:pt>
    <dgm:pt modelId="{C21611E1-61A6-4D37-A905-DB433FDAC55B}" type="pres">
      <dgm:prSet presAssocID="{EBDE9B52-B7DE-411D-B85C-E1ECEF009189}" presName="Name9" presStyleLbl="parChTrans1D2" presStyleIdx="4" presStyleCnt="5"/>
      <dgm:spPr/>
      <dgm:t>
        <a:bodyPr/>
        <a:lstStyle/>
        <a:p>
          <a:endParaRPr lang="fr-FR"/>
        </a:p>
      </dgm:t>
    </dgm:pt>
    <dgm:pt modelId="{030EF879-4F17-4AC9-A108-E6F8645BF07B}" type="pres">
      <dgm:prSet presAssocID="{EBDE9B52-B7DE-411D-B85C-E1ECEF009189}" presName="connTx" presStyleLbl="parChTrans1D2" presStyleIdx="4" presStyleCnt="5"/>
      <dgm:spPr/>
      <dgm:t>
        <a:bodyPr/>
        <a:lstStyle/>
        <a:p>
          <a:endParaRPr lang="fr-FR"/>
        </a:p>
      </dgm:t>
    </dgm:pt>
    <dgm:pt modelId="{DF50B0B6-02BF-4330-92CC-55640E4A3D45}" type="pres">
      <dgm:prSet presAssocID="{BA92A41A-97B9-49C8-A3E8-97524F2C736A}" presName="node" presStyleLbl="node1" presStyleIdx="4" presStyleCnt="5" custScaleX="72077" custScaleY="72077" custRadScaleRad="71363" custRadScaleInc="43731">
        <dgm:presLayoutVars>
          <dgm:bulletEnabled val="1"/>
        </dgm:presLayoutVars>
      </dgm:prSet>
      <dgm:spPr/>
      <dgm:t>
        <a:bodyPr/>
        <a:lstStyle/>
        <a:p>
          <a:endParaRPr lang="fr-FR"/>
        </a:p>
      </dgm:t>
    </dgm:pt>
  </dgm:ptLst>
  <dgm:cxnLst>
    <dgm:cxn modelId="{C9D3AC21-46DD-42F6-9B13-D86A097A2F4F}" type="presOf" srcId="{BA92A41A-97B9-49C8-A3E8-97524F2C736A}" destId="{DF50B0B6-02BF-4330-92CC-55640E4A3D45}" srcOrd="0" destOrd="0" presId="urn:microsoft.com/office/officeart/2005/8/layout/radial1"/>
    <dgm:cxn modelId="{106BDF41-C09E-428C-B40E-AD1318F71597}" type="presOf" srcId="{EBDE9B52-B7DE-411D-B85C-E1ECEF009189}" destId="{030EF879-4F17-4AC9-A108-E6F8645BF07B}" srcOrd="1" destOrd="0" presId="urn:microsoft.com/office/officeart/2005/8/layout/radial1"/>
    <dgm:cxn modelId="{6DD9AD3C-EC10-4C7F-B25F-AEBD9156FE88}" type="presOf" srcId="{38A4235E-CD9F-46A4-8EE2-C3A7F4703787}" destId="{75F6010B-8DB3-4B8B-B596-7DE8FC811FEC}" srcOrd="0" destOrd="0" presId="urn:microsoft.com/office/officeart/2005/8/layout/radial1"/>
    <dgm:cxn modelId="{BE5BB6C8-424B-4716-8AD2-BA35F80BBC07}" srcId="{863EED59-80DA-406D-94CF-8949FD68678E}" destId="{454348FE-0FD0-4843-A40C-13A762922B75}" srcOrd="1" destOrd="0" parTransId="{B4611298-F6DE-4361-B789-53FB5E071D9F}" sibTransId="{24654535-CC87-46D9-9868-24834580B818}"/>
    <dgm:cxn modelId="{A8D4852F-CAAB-41AF-9BC5-7AD6C9FE7E70}" srcId="{863EED59-80DA-406D-94CF-8949FD68678E}" destId="{BA92A41A-97B9-49C8-A3E8-97524F2C736A}" srcOrd="4" destOrd="0" parTransId="{EBDE9B52-B7DE-411D-B85C-E1ECEF009189}" sibTransId="{C951BE3F-833A-4E1A-B5A8-37BDA03F9456}"/>
    <dgm:cxn modelId="{BEA5553C-4253-47A4-9BF8-527D3E597D35}" type="presOf" srcId="{45D5BE7D-E951-460D-A9DB-654C615ED437}" destId="{7A08A164-096A-4F09-ADBA-F5968D9C2A6F}" srcOrd="0" destOrd="0" presId="urn:microsoft.com/office/officeart/2005/8/layout/radial1"/>
    <dgm:cxn modelId="{1FF1BFF7-4F85-4D32-85AE-995B539FADF0}" type="presOf" srcId="{E711F2CD-2078-4E08-A4D0-AF4F87763AC0}" destId="{15282441-3A04-49DC-8699-E3A695C951C9}" srcOrd="0" destOrd="0" presId="urn:microsoft.com/office/officeart/2005/8/layout/radial1"/>
    <dgm:cxn modelId="{9ECF26C2-2B91-462F-A601-138A9613685A}" type="presOf" srcId="{9A6C48F4-E969-4B91-B12A-1A9560AA1AC8}" destId="{2B462629-F98E-41E2-9B84-EC1F253BCC13}" srcOrd="0" destOrd="0" presId="urn:microsoft.com/office/officeart/2005/8/layout/radial1"/>
    <dgm:cxn modelId="{4FA491CE-4E9A-4F98-8087-1477DD1D65AC}" type="presOf" srcId="{863EED59-80DA-406D-94CF-8949FD68678E}" destId="{CBF28E73-17FF-4365-8C7A-A215ED8A1273}" srcOrd="0" destOrd="0" presId="urn:microsoft.com/office/officeart/2005/8/layout/radial1"/>
    <dgm:cxn modelId="{C99A7388-3A55-4D7F-A77A-6F02E8150DA7}" type="presOf" srcId="{AAD675C2-930A-4E5C-BF78-F5852ADCCC0B}" destId="{189EC5DF-0A5D-4B7D-AA72-FD8F49B9629A}" srcOrd="0" destOrd="0" presId="urn:microsoft.com/office/officeart/2005/8/layout/radial1"/>
    <dgm:cxn modelId="{57CB0893-F05C-43E7-9303-5FF685817464}" type="presOf" srcId="{EBDE9B52-B7DE-411D-B85C-E1ECEF009189}" destId="{C21611E1-61A6-4D37-A905-DB433FDAC55B}" srcOrd="0" destOrd="0" presId="urn:microsoft.com/office/officeart/2005/8/layout/radial1"/>
    <dgm:cxn modelId="{21A10304-1289-4D3E-AE3E-5C27C5E3D4E2}" srcId="{E711F2CD-2078-4E08-A4D0-AF4F87763AC0}" destId="{863EED59-80DA-406D-94CF-8949FD68678E}" srcOrd="0" destOrd="0" parTransId="{9A9F69F4-40E7-4D9B-827C-21942D8D0F89}" sibTransId="{357C52EB-68D8-4136-B99B-D470D54D071D}"/>
    <dgm:cxn modelId="{58C225A5-B1FC-4176-BB88-0FBF5C79C29A}" type="presOf" srcId="{45D5BE7D-E951-460D-A9DB-654C615ED437}" destId="{200464A2-106A-4B40-860C-651FF8D5594A}" srcOrd="1" destOrd="0" presId="urn:microsoft.com/office/officeart/2005/8/layout/radial1"/>
    <dgm:cxn modelId="{E1F0F5A1-7B89-4375-9F82-5E029B044E45}" srcId="{863EED59-80DA-406D-94CF-8949FD68678E}" destId="{9A6C48F4-E969-4B91-B12A-1A9560AA1AC8}" srcOrd="0" destOrd="0" parTransId="{801A8D32-9536-4EEB-A5C4-C17826F2CD59}" sibTransId="{30B81496-C433-4DD7-B00B-9ACD04C2F198}"/>
    <dgm:cxn modelId="{E2C1E69C-1CFB-4502-AAE9-17DB3138FB2D}" srcId="{863EED59-80DA-406D-94CF-8949FD68678E}" destId="{AAD675C2-930A-4E5C-BF78-F5852ADCCC0B}" srcOrd="3" destOrd="0" parTransId="{45D5BE7D-E951-460D-A9DB-654C615ED437}" sibTransId="{5AAE6703-24C2-48CF-B1CC-5066499424BB}"/>
    <dgm:cxn modelId="{6A98026D-FAFB-4F2D-B623-3F7659BEA07B}" type="presOf" srcId="{B4611298-F6DE-4361-B789-53FB5E071D9F}" destId="{661CEB02-51AB-4D43-83EC-B3145F98CAD3}" srcOrd="1" destOrd="0" presId="urn:microsoft.com/office/officeart/2005/8/layout/radial1"/>
    <dgm:cxn modelId="{149B1CC1-BCF6-44FD-8982-506DAB4E0E05}" type="presOf" srcId="{38A4235E-CD9F-46A4-8EE2-C3A7F4703787}" destId="{185D49D2-BB37-4496-BA93-FA0F871965B5}" srcOrd="1" destOrd="0" presId="urn:microsoft.com/office/officeart/2005/8/layout/radial1"/>
    <dgm:cxn modelId="{8568E71E-E636-4E12-A561-225EB4C32CF6}" type="presOf" srcId="{801A8D32-9536-4EEB-A5C4-C17826F2CD59}" destId="{B2EE0C70-4A57-4542-BFBB-2FA621BD1908}" srcOrd="0" destOrd="0" presId="urn:microsoft.com/office/officeart/2005/8/layout/radial1"/>
    <dgm:cxn modelId="{0ADAAF71-8863-4285-8A47-06B027CDAEFC}" type="presOf" srcId="{454348FE-0FD0-4843-A40C-13A762922B75}" destId="{23E7BC37-FD5C-4E14-ABAC-48E3EB2938C6}" srcOrd="0" destOrd="0" presId="urn:microsoft.com/office/officeart/2005/8/layout/radial1"/>
    <dgm:cxn modelId="{52C2D5DA-8248-4FDA-9940-F984B9B3F20A}" srcId="{863EED59-80DA-406D-94CF-8949FD68678E}" destId="{34B506A3-E496-4BF8-9E4E-076FFC2BBE8E}" srcOrd="2" destOrd="0" parTransId="{38A4235E-CD9F-46A4-8EE2-C3A7F4703787}" sibTransId="{0AEFF369-4531-4C87-A694-87F2896FECCB}"/>
    <dgm:cxn modelId="{AD0A7114-84E9-45A6-AC9D-EDB5CDE8CB77}" type="presOf" srcId="{B4611298-F6DE-4361-B789-53FB5E071D9F}" destId="{8AC121BA-B45D-4BE3-8FE8-5B1F8C68B782}" srcOrd="0" destOrd="0" presId="urn:microsoft.com/office/officeart/2005/8/layout/radial1"/>
    <dgm:cxn modelId="{E444A29B-AE2C-4947-B4C1-45C241B282DB}" type="presOf" srcId="{801A8D32-9536-4EEB-A5C4-C17826F2CD59}" destId="{28990A91-BE37-48C0-AFF8-AA20024D8B71}" srcOrd="1" destOrd="0" presId="urn:microsoft.com/office/officeart/2005/8/layout/radial1"/>
    <dgm:cxn modelId="{C620F056-E957-4123-8D14-8F53342C086B}" type="presOf" srcId="{34B506A3-E496-4BF8-9E4E-076FFC2BBE8E}" destId="{992CAA12-144E-4421-912B-33E1B4DDCE77}" srcOrd="0" destOrd="0" presId="urn:microsoft.com/office/officeart/2005/8/layout/radial1"/>
    <dgm:cxn modelId="{7BD6FED1-67FF-4072-9478-D4D7D02C737F}" type="presParOf" srcId="{15282441-3A04-49DC-8699-E3A695C951C9}" destId="{CBF28E73-17FF-4365-8C7A-A215ED8A1273}" srcOrd="0" destOrd="0" presId="urn:microsoft.com/office/officeart/2005/8/layout/radial1"/>
    <dgm:cxn modelId="{E7D18679-0CA4-4F89-A3A0-39BB32FEB4AA}" type="presParOf" srcId="{15282441-3A04-49DC-8699-E3A695C951C9}" destId="{B2EE0C70-4A57-4542-BFBB-2FA621BD1908}" srcOrd="1" destOrd="0" presId="urn:microsoft.com/office/officeart/2005/8/layout/radial1"/>
    <dgm:cxn modelId="{0988EC20-8E20-46AC-8B1B-CF5EDF5C263F}" type="presParOf" srcId="{B2EE0C70-4A57-4542-BFBB-2FA621BD1908}" destId="{28990A91-BE37-48C0-AFF8-AA20024D8B71}" srcOrd="0" destOrd="0" presId="urn:microsoft.com/office/officeart/2005/8/layout/radial1"/>
    <dgm:cxn modelId="{97232113-99CF-471A-8B9A-FF8D347603C2}" type="presParOf" srcId="{15282441-3A04-49DC-8699-E3A695C951C9}" destId="{2B462629-F98E-41E2-9B84-EC1F253BCC13}" srcOrd="2" destOrd="0" presId="urn:microsoft.com/office/officeart/2005/8/layout/radial1"/>
    <dgm:cxn modelId="{59B174BE-5D91-4A07-84A7-8112E602CCB1}" type="presParOf" srcId="{15282441-3A04-49DC-8699-E3A695C951C9}" destId="{8AC121BA-B45D-4BE3-8FE8-5B1F8C68B782}" srcOrd="3" destOrd="0" presId="urn:microsoft.com/office/officeart/2005/8/layout/radial1"/>
    <dgm:cxn modelId="{CE547CE4-A44C-4F75-916B-9CA07B377CA4}" type="presParOf" srcId="{8AC121BA-B45D-4BE3-8FE8-5B1F8C68B782}" destId="{661CEB02-51AB-4D43-83EC-B3145F98CAD3}" srcOrd="0" destOrd="0" presId="urn:microsoft.com/office/officeart/2005/8/layout/radial1"/>
    <dgm:cxn modelId="{8787ED4B-5D10-47FF-8843-6F1642C0C975}" type="presParOf" srcId="{15282441-3A04-49DC-8699-E3A695C951C9}" destId="{23E7BC37-FD5C-4E14-ABAC-48E3EB2938C6}" srcOrd="4" destOrd="0" presId="urn:microsoft.com/office/officeart/2005/8/layout/radial1"/>
    <dgm:cxn modelId="{FDBD6992-646D-49FB-BABE-8B17C8063B26}" type="presParOf" srcId="{15282441-3A04-49DC-8699-E3A695C951C9}" destId="{75F6010B-8DB3-4B8B-B596-7DE8FC811FEC}" srcOrd="5" destOrd="0" presId="urn:microsoft.com/office/officeart/2005/8/layout/radial1"/>
    <dgm:cxn modelId="{708EE74E-55F6-4840-BDBD-3035F60FEF4B}" type="presParOf" srcId="{75F6010B-8DB3-4B8B-B596-7DE8FC811FEC}" destId="{185D49D2-BB37-4496-BA93-FA0F871965B5}" srcOrd="0" destOrd="0" presId="urn:microsoft.com/office/officeart/2005/8/layout/radial1"/>
    <dgm:cxn modelId="{A5077A60-2CFF-4396-8787-E1275D165DD2}" type="presParOf" srcId="{15282441-3A04-49DC-8699-E3A695C951C9}" destId="{992CAA12-144E-4421-912B-33E1B4DDCE77}" srcOrd="6" destOrd="0" presId="urn:microsoft.com/office/officeart/2005/8/layout/radial1"/>
    <dgm:cxn modelId="{E9AF8869-05E0-44A5-8ED8-57F5AD747903}" type="presParOf" srcId="{15282441-3A04-49DC-8699-E3A695C951C9}" destId="{7A08A164-096A-4F09-ADBA-F5968D9C2A6F}" srcOrd="7" destOrd="0" presId="urn:microsoft.com/office/officeart/2005/8/layout/radial1"/>
    <dgm:cxn modelId="{D5F614CE-EF4A-4860-899C-7BCBDD6D62D5}" type="presParOf" srcId="{7A08A164-096A-4F09-ADBA-F5968D9C2A6F}" destId="{200464A2-106A-4B40-860C-651FF8D5594A}" srcOrd="0" destOrd="0" presId="urn:microsoft.com/office/officeart/2005/8/layout/radial1"/>
    <dgm:cxn modelId="{0F14963C-B9A4-45A2-87D0-2A6EA2C00705}" type="presParOf" srcId="{15282441-3A04-49DC-8699-E3A695C951C9}" destId="{189EC5DF-0A5D-4B7D-AA72-FD8F49B9629A}" srcOrd="8" destOrd="0" presId="urn:microsoft.com/office/officeart/2005/8/layout/radial1"/>
    <dgm:cxn modelId="{2937F036-1564-4C1C-806F-BC1F5DFD81A9}" type="presParOf" srcId="{15282441-3A04-49DC-8699-E3A695C951C9}" destId="{C21611E1-61A6-4D37-A905-DB433FDAC55B}" srcOrd="9" destOrd="0" presId="urn:microsoft.com/office/officeart/2005/8/layout/radial1"/>
    <dgm:cxn modelId="{671BCB4F-01EA-4EF0-B99F-00000CE1C7B0}" type="presParOf" srcId="{C21611E1-61A6-4D37-A905-DB433FDAC55B}" destId="{030EF879-4F17-4AC9-A108-E6F8645BF07B}" srcOrd="0" destOrd="0" presId="urn:microsoft.com/office/officeart/2005/8/layout/radial1"/>
    <dgm:cxn modelId="{92ACE074-59C0-4FD1-B874-1E35856A942B}" type="presParOf" srcId="{15282441-3A04-49DC-8699-E3A695C951C9}" destId="{DF50B0B6-02BF-4330-92CC-55640E4A3D45}"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D8160EB-D9F5-4278-B537-CC358346FD5F}" type="doc">
      <dgm:prSet loTypeId="urn:microsoft.com/office/officeart/2005/8/layout/radial1" loCatId="relationship" qsTypeId="urn:microsoft.com/office/officeart/2005/8/quickstyle/simple4" qsCatId="simple" csTypeId="urn:microsoft.com/office/officeart/2005/8/colors/colorful1#7" csCatId="colorful" phldr="1"/>
      <dgm:spPr/>
      <dgm:t>
        <a:bodyPr/>
        <a:lstStyle/>
        <a:p>
          <a:endParaRPr lang="fr-FR"/>
        </a:p>
      </dgm:t>
    </dgm:pt>
    <dgm:pt modelId="{B3195EB4-E552-446F-9E7E-E1987C70FB82}">
      <dgm:prSet phldrT="[Texte]"/>
      <dgm:spPr>
        <a:solidFill>
          <a:srgbClr val="FF6600"/>
        </a:solidFill>
      </dgm:spPr>
      <dgm:t>
        <a:bodyPr/>
        <a:lstStyle/>
        <a:p>
          <a:r>
            <a:rPr lang="fr-FR" dirty="0" smtClean="0"/>
            <a:t>1 </a:t>
          </a:r>
          <a:r>
            <a:rPr lang="fr-FR" dirty="0" err="1" smtClean="0"/>
            <a:t>Thes</a:t>
          </a:r>
          <a:r>
            <a:rPr lang="fr-FR" dirty="0" smtClean="0"/>
            <a:t> 1.10</a:t>
          </a:r>
          <a:endParaRPr lang="fr-FR" dirty="0"/>
        </a:p>
      </dgm:t>
    </dgm:pt>
    <dgm:pt modelId="{C304C848-FFD5-4471-8212-40E0EC57E1D9}" type="parTrans" cxnId="{F436869A-3670-49ED-9656-5EDB5293AA90}">
      <dgm:prSet/>
      <dgm:spPr/>
      <dgm:t>
        <a:bodyPr/>
        <a:lstStyle/>
        <a:p>
          <a:endParaRPr lang="fr-FR"/>
        </a:p>
      </dgm:t>
    </dgm:pt>
    <dgm:pt modelId="{73C4F6E4-2931-4FF8-94A3-F8EF6A332F56}" type="sibTrans" cxnId="{F436869A-3670-49ED-9656-5EDB5293AA90}">
      <dgm:prSet/>
      <dgm:spPr/>
      <dgm:t>
        <a:bodyPr/>
        <a:lstStyle/>
        <a:p>
          <a:endParaRPr lang="fr-FR"/>
        </a:p>
      </dgm:t>
    </dgm:pt>
    <dgm:pt modelId="{E8D98739-BC4B-41D1-99A5-F59E50DEDA69}">
      <dgm:prSet phldrT="[Texte]" custT="1"/>
      <dgm:spPr/>
      <dgm:t>
        <a:bodyPr/>
        <a:lstStyle/>
        <a:p>
          <a:r>
            <a:rPr lang="fr-FR" sz="1800" dirty="0" smtClean="0"/>
            <a:t>1 Cor 12.2</a:t>
          </a:r>
          <a:endParaRPr lang="fr-FR" sz="1800" dirty="0"/>
        </a:p>
      </dgm:t>
    </dgm:pt>
    <dgm:pt modelId="{2B8AD203-B42E-47C7-BAEB-A90BC89FB5B1}" type="parTrans" cxnId="{0356CF93-5DCE-4D14-8577-05DF1ED65AA8}">
      <dgm:prSet/>
      <dgm:spPr/>
      <dgm:t>
        <a:bodyPr/>
        <a:lstStyle/>
        <a:p>
          <a:endParaRPr lang="fr-FR"/>
        </a:p>
      </dgm:t>
    </dgm:pt>
    <dgm:pt modelId="{C381F4B7-5E36-4776-99BF-C0409B685F8C}" type="sibTrans" cxnId="{0356CF93-5DCE-4D14-8577-05DF1ED65AA8}">
      <dgm:prSet/>
      <dgm:spPr/>
      <dgm:t>
        <a:bodyPr/>
        <a:lstStyle/>
        <a:p>
          <a:endParaRPr lang="fr-FR"/>
        </a:p>
      </dgm:t>
    </dgm:pt>
    <dgm:pt modelId="{FB818D95-3E72-41A4-AB74-F7FEE42892F9}">
      <dgm:prSet phldrT="[Texte]" custT="1"/>
      <dgm:spPr/>
      <dgm:t>
        <a:bodyPr/>
        <a:lstStyle/>
        <a:p>
          <a:r>
            <a:rPr lang="fr-FR" sz="1800" dirty="0" smtClean="0"/>
            <a:t>Gal 4.8</a:t>
          </a:r>
          <a:endParaRPr lang="fr-FR" sz="1800" dirty="0"/>
        </a:p>
      </dgm:t>
    </dgm:pt>
    <dgm:pt modelId="{D1EEC393-EA24-4F1E-9DC8-CB6E6A881EC4}" type="parTrans" cxnId="{A938BE09-5860-49A1-B06D-91FEB3439F46}">
      <dgm:prSet/>
      <dgm:spPr/>
      <dgm:t>
        <a:bodyPr/>
        <a:lstStyle/>
        <a:p>
          <a:endParaRPr lang="fr-FR"/>
        </a:p>
      </dgm:t>
    </dgm:pt>
    <dgm:pt modelId="{8E80638C-B9EA-4FE9-8CA9-F0DCB3E9B682}" type="sibTrans" cxnId="{A938BE09-5860-49A1-B06D-91FEB3439F46}">
      <dgm:prSet/>
      <dgm:spPr/>
      <dgm:t>
        <a:bodyPr/>
        <a:lstStyle/>
        <a:p>
          <a:endParaRPr lang="fr-FR"/>
        </a:p>
      </dgm:t>
    </dgm:pt>
    <dgm:pt modelId="{5C1C4939-366D-478E-B985-421D0436AFF5}">
      <dgm:prSet phldrT="[Texte]" custT="1"/>
      <dgm:spPr/>
      <dgm:t>
        <a:bodyPr/>
        <a:lstStyle/>
        <a:p>
          <a:r>
            <a:rPr lang="fr-FR" sz="1800" dirty="0" smtClean="0"/>
            <a:t>Actes 14.15</a:t>
          </a:r>
          <a:endParaRPr lang="fr-FR" sz="1800" dirty="0"/>
        </a:p>
      </dgm:t>
    </dgm:pt>
    <dgm:pt modelId="{AED7A8EA-0991-4621-AF29-653D5CDAF6F4}" type="parTrans" cxnId="{0DD2230F-F8EF-4F29-A281-3F577BC61E2C}">
      <dgm:prSet/>
      <dgm:spPr/>
      <dgm:t>
        <a:bodyPr/>
        <a:lstStyle/>
        <a:p>
          <a:endParaRPr lang="fr-FR"/>
        </a:p>
      </dgm:t>
    </dgm:pt>
    <dgm:pt modelId="{15786420-3608-4667-8209-4C9B0098AA3B}" type="sibTrans" cxnId="{0DD2230F-F8EF-4F29-A281-3F577BC61E2C}">
      <dgm:prSet/>
      <dgm:spPr/>
      <dgm:t>
        <a:bodyPr/>
        <a:lstStyle/>
        <a:p>
          <a:endParaRPr lang="fr-FR"/>
        </a:p>
      </dgm:t>
    </dgm:pt>
    <dgm:pt modelId="{AE4942FB-C142-461E-B0FF-8954C773DE75}">
      <dgm:prSet phldrT="[Texte]" custT="1"/>
      <dgm:spPr/>
      <dgm:t>
        <a:bodyPr/>
        <a:lstStyle/>
        <a:p>
          <a:r>
            <a:rPr lang="fr-FR" sz="1800" dirty="0" smtClean="0"/>
            <a:t>1 </a:t>
          </a:r>
          <a:r>
            <a:rPr lang="fr-FR" sz="1800" dirty="0" err="1" smtClean="0"/>
            <a:t>Thes</a:t>
          </a:r>
          <a:r>
            <a:rPr lang="fr-FR" sz="1800" dirty="0" smtClean="0"/>
            <a:t> 4.14</a:t>
          </a:r>
          <a:endParaRPr lang="fr-FR" sz="1800" dirty="0"/>
        </a:p>
      </dgm:t>
    </dgm:pt>
    <dgm:pt modelId="{1C4578EB-CC8B-4354-B036-FDDC9E2F3C74}" type="parTrans" cxnId="{1E934002-F551-4497-BC86-CABBC90C22E5}">
      <dgm:prSet/>
      <dgm:spPr/>
      <dgm:t>
        <a:bodyPr/>
        <a:lstStyle/>
        <a:p>
          <a:endParaRPr lang="fr-FR"/>
        </a:p>
      </dgm:t>
    </dgm:pt>
    <dgm:pt modelId="{B5946732-C83A-471E-B074-CC80639886AC}" type="sibTrans" cxnId="{1E934002-F551-4497-BC86-CABBC90C22E5}">
      <dgm:prSet/>
      <dgm:spPr/>
      <dgm:t>
        <a:bodyPr/>
        <a:lstStyle/>
        <a:p>
          <a:endParaRPr lang="fr-FR"/>
        </a:p>
      </dgm:t>
    </dgm:pt>
    <dgm:pt modelId="{80E77A0F-C869-486E-84E6-1E68F1660758}" type="pres">
      <dgm:prSet presAssocID="{8D8160EB-D9F5-4278-B537-CC358346FD5F}" presName="cycle" presStyleCnt="0">
        <dgm:presLayoutVars>
          <dgm:chMax val="1"/>
          <dgm:dir/>
          <dgm:animLvl val="ctr"/>
          <dgm:resizeHandles val="exact"/>
        </dgm:presLayoutVars>
      </dgm:prSet>
      <dgm:spPr/>
      <dgm:t>
        <a:bodyPr/>
        <a:lstStyle/>
        <a:p>
          <a:endParaRPr lang="fr-FR"/>
        </a:p>
      </dgm:t>
    </dgm:pt>
    <dgm:pt modelId="{300F95A6-81DD-4438-A1A8-14D577283901}" type="pres">
      <dgm:prSet presAssocID="{B3195EB4-E552-446F-9E7E-E1987C70FB82}" presName="centerShape" presStyleLbl="node0" presStyleIdx="0" presStyleCnt="1" custLinFactNeighborX="48664" custLinFactNeighborY="5654"/>
      <dgm:spPr/>
      <dgm:t>
        <a:bodyPr/>
        <a:lstStyle/>
        <a:p>
          <a:endParaRPr lang="fr-FR"/>
        </a:p>
      </dgm:t>
    </dgm:pt>
    <dgm:pt modelId="{9CB85992-554D-4CBE-A0BC-B9C614C04122}" type="pres">
      <dgm:prSet presAssocID="{2B8AD203-B42E-47C7-BAEB-A90BC89FB5B1}" presName="Name9" presStyleLbl="parChTrans1D2" presStyleIdx="0" presStyleCnt="4"/>
      <dgm:spPr/>
      <dgm:t>
        <a:bodyPr/>
        <a:lstStyle/>
        <a:p>
          <a:endParaRPr lang="fr-FR"/>
        </a:p>
      </dgm:t>
    </dgm:pt>
    <dgm:pt modelId="{8DA8F7FB-94CC-4765-B0E3-031F1506D54C}" type="pres">
      <dgm:prSet presAssocID="{2B8AD203-B42E-47C7-BAEB-A90BC89FB5B1}" presName="connTx" presStyleLbl="parChTrans1D2" presStyleIdx="0" presStyleCnt="4"/>
      <dgm:spPr/>
      <dgm:t>
        <a:bodyPr/>
        <a:lstStyle/>
        <a:p>
          <a:endParaRPr lang="fr-FR"/>
        </a:p>
      </dgm:t>
    </dgm:pt>
    <dgm:pt modelId="{941ABFD6-729A-4760-8644-22261009FD6D}" type="pres">
      <dgm:prSet presAssocID="{E8D98739-BC4B-41D1-99A5-F59E50DEDA69}" presName="node" presStyleLbl="node1" presStyleIdx="0" presStyleCnt="4" custRadScaleRad="136611" custRadScaleInc="-91244">
        <dgm:presLayoutVars>
          <dgm:bulletEnabled val="1"/>
        </dgm:presLayoutVars>
      </dgm:prSet>
      <dgm:spPr/>
      <dgm:t>
        <a:bodyPr/>
        <a:lstStyle/>
        <a:p>
          <a:endParaRPr lang="fr-FR"/>
        </a:p>
      </dgm:t>
    </dgm:pt>
    <dgm:pt modelId="{26DE0FFE-E6CE-4F3F-B9D4-C97CE4006819}" type="pres">
      <dgm:prSet presAssocID="{D1EEC393-EA24-4F1E-9DC8-CB6E6A881EC4}" presName="Name9" presStyleLbl="parChTrans1D2" presStyleIdx="1" presStyleCnt="4"/>
      <dgm:spPr/>
      <dgm:t>
        <a:bodyPr/>
        <a:lstStyle/>
        <a:p>
          <a:endParaRPr lang="fr-FR"/>
        </a:p>
      </dgm:t>
    </dgm:pt>
    <dgm:pt modelId="{28FA89CE-4B3B-4751-906D-7AEAE519BA22}" type="pres">
      <dgm:prSet presAssocID="{D1EEC393-EA24-4F1E-9DC8-CB6E6A881EC4}" presName="connTx" presStyleLbl="parChTrans1D2" presStyleIdx="1" presStyleCnt="4"/>
      <dgm:spPr/>
      <dgm:t>
        <a:bodyPr/>
        <a:lstStyle/>
        <a:p>
          <a:endParaRPr lang="fr-FR"/>
        </a:p>
      </dgm:t>
    </dgm:pt>
    <dgm:pt modelId="{2006B2EC-5A96-4F8B-BFC3-072B7D80F3B2}" type="pres">
      <dgm:prSet presAssocID="{FB818D95-3E72-41A4-AB74-F7FEE42892F9}" presName="node" presStyleLbl="node1" presStyleIdx="1" presStyleCnt="4" custRadScaleRad="99714" custRadScaleInc="-175087">
        <dgm:presLayoutVars>
          <dgm:bulletEnabled val="1"/>
        </dgm:presLayoutVars>
      </dgm:prSet>
      <dgm:spPr/>
      <dgm:t>
        <a:bodyPr/>
        <a:lstStyle/>
        <a:p>
          <a:endParaRPr lang="fr-FR"/>
        </a:p>
      </dgm:t>
    </dgm:pt>
    <dgm:pt modelId="{0DE11D2C-0DB2-4ABA-B859-6DD8DC8F8CA8}" type="pres">
      <dgm:prSet presAssocID="{AED7A8EA-0991-4621-AF29-653D5CDAF6F4}" presName="Name9" presStyleLbl="parChTrans1D2" presStyleIdx="2" presStyleCnt="4"/>
      <dgm:spPr/>
      <dgm:t>
        <a:bodyPr/>
        <a:lstStyle/>
        <a:p>
          <a:endParaRPr lang="fr-FR"/>
        </a:p>
      </dgm:t>
    </dgm:pt>
    <dgm:pt modelId="{7AED748C-FC20-47A2-B41E-536F2A818C38}" type="pres">
      <dgm:prSet presAssocID="{AED7A8EA-0991-4621-AF29-653D5CDAF6F4}" presName="connTx" presStyleLbl="parChTrans1D2" presStyleIdx="2" presStyleCnt="4"/>
      <dgm:spPr/>
      <dgm:t>
        <a:bodyPr/>
        <a:lstStyle/>
        <a:p>
          <a:endParaRPr lang="fr-FR"/>
        </a:p>
      </dgm:t>
    </dgm:pt>
    <dgm:pt modelId="{A9FF9CAE-4487-4F6F-8FFB-69B08E77DEFD}" type="pres">
      <dgm:prSet presAssocID="{5C1C4939-366D-478E-B985-421D0436AFF5}" presName="node" presStyleLbl="node1" presStyleIdx="2" presStyleCnt="4" custRadScaleRad="122931" custRadScaleInc="96548">
        <dgm:presLayoutVars>
          <dgm:bulletEnabled val="1"/>
        </dgm:presLayoutVars>
      </dgm:prSet>
      <dgm:spPr/>
      <dgm:t>
        <a:bodyPr/>
        <a:lstStyle/>
        <a:p>
          <a:endParaRPr lang="fr-FR"/>
        </a:p>
      </dgm:t>
    </dgm:pt>
    <dgm:pt modelId="{167C00A0-A275-4FCE-ABF3-B1E27C973D7D}" type="pres">
      <dgm:prSet presAssocID="{1C4578EB-CC8B-4354-B036-FDDC9E2F3C74}" presName="Name9" presStyleLbl="parChTrans1D2" presStyleIdx="3" presStyleCnt="4"/>
      <dgm:spPr/>
      <dgm:t>
        <a:bodyPr/>
        <a:lstStyle/>
        <a:p>
          <a:endParaRPr lang="fr-FR"/>
        </a:p>
      </dgm:t>
    </dgm:pt>
    <dgm:pt modelId="{B6EF745B-387E-443F-B70B-CBEA91D0D43D}" type="pres">
      <dgm:prSet presAssocID="{1C4578EB-CC8B-4354-B036-FDDC9E2F3C74}" presName="connTx" presStyleLbl="parChTrans1D2" presStyleIdx="3" presStyleCnt="4"/>
      <dgm:spPr/>
      <dgm:t>
        <a:bodyPr/>
        <a:lstStyle/>
        <a:p>
          <a:endParaRPr lang="fr-FR"/>
        </a:p>
      </dgm:t>
    </dgm:pt>
    <dgm:pt modelId="{BBC5F40D-B2CA-4ACD-99CC-6D4A8E16FAB8}" type="pres">
      <dgm:prSet presAssocID="{AE4942FB-C142-461E-B0FF-8954C773DE75}" presName="node" presStyleLbl="node1" presStyleIdx="3" presStyleCnt="4">
        <dgm:presLayoutVars>
          <dgm:bulletEnabled val="1"/>
        </dgm:presLayoutVars>
      </dgm:prSet>
      <dgm:spPr/>
      <dgm:t>
        <a:bodyPr/>
        <a:lstStyle/>
        <a:p>
          <a:endParaRPr lang="fr-FR"/>
        </a:p>
      </dgm:t>
    </dgm:pt>
  </dgm:ptLst>
  <dgm:cxnLst>
    <dgm:cxn modelId="{46EB89C4-050C-4B77-B4C0-5282F2CF0BE0}" type="presOf" srcId="{2B8AD203-B42E-47C7-BAEB-A90BC89FB5B1}" destId="{8DA8F7FB-94CC-4765-B0E3-031F1506D54C}" srcOrd="1" destOrd="0" presId="urn:microsoft.com/office/officeart/2005/8/layout/radial1"/>
    <dgm:cxn modelId="{7BD027E7-64D6-4D6E-AB24-DF36D31A2FD5}" type="presOf" srcId="{8D8160EB-D9F5-4278-B537-CC358346FD5F}" destId="{80E77A0F-C869-486E-84E6-1E68F1660758}" srcOrd="0" destOrd="0" presId="urn:microsoft.com/office/officeart/2005/8/layout/radial1"/>
    <dgm:cxn modelId="{6453F6BE-A2D7-4FD1-B106-B85596C7FCF2}" type="presOf" srcId="{AE4942FB-C142-461E-B0FF-8954C773DE75}" destId="{BBC5F40D-B2CA-4ACD-99CC-6D4A8E16FAB8}" srcOrd="0" destOrd="0" presId="urn:microsoft.com/office/officeart/2005/8/layout/radial1"/>
    <dgm:cxn modelId="{A938BE09-5860-49A1-B06D-91FEB3439F46}" srcId="{B3195EB4-E552-446F-9E7E-E1987C70FB82}" destId="{FB818D95-3E72-41A4-AB74-F7FEE42892F9}" srcOrd="1" destOrd="0" parTransId="{D1EEC393-EA24-4F1E-9DC8-CB6E6A881EC4}" sibTransId="{8E80638C-B9EA-4FE9-8CA9-F0DCB3E9B682}"/>
    <dgm:cxn modelId="{1E934002-F551-4497-BC86-CABBC90C22E5}" srcId="{B3195EB4-E552-446F-9E7E-E1987C70FB82}" destId="{AE4942FB-C142-461E-B0FF-8954C773DE75}" srcOrd="3" destOrd="0" parTransId="{1C4578EB-CC8B-4354-B036-FDDC9E2F3C74}" sibTransId="{B5946732-C83A-471E-B074-CC80639886AC}"/>
    <dgm:cxn modelId="{8D408D57-ABA6-4A1F-9264-0DA6559AD3EB}" type="presOf" srcId="{D1EEC393-EA24-4F1E-9DC8-CB6E6A881EC4}" destId="{26DE0FFE-E6CE-4F3F-B9D4-C97CE4006819}" srcOrd="0" destOrd="0" presId="urn:microsoft.com/office/officeart/2005/8/layout/radial1"/>
    <dgm:cxn modelId="{0356CF93-5DCE-4D14-8577-05DF1ED65AA8}" srcId="{B3195EB4-E552-446F-9E7E-E1987C70FB82}" destId="{E8D98739-BC4B-41D1-99A5-F59E50DEDA69}" srcOrd="0" destOrd="0" parTransId="{2B8AD203-B42E-47C7-BAEB-A90BC89FB5B1}" sibTransId="{C381F4B7-5E36-4776-99BF-C0409B685F8C}"/>
    <dgm:cxn modelId="{0CD5643D-B37D-441F-8EA3-E3D6E5DD769B}" type="presOf" srcId="{AED7A8EA-0991-4621-AF29-653D5CDAF6F4}" destId="{0DE11D2C-0DB2-4ABA-B859-6DD8DC8F8CA8}" srcOrd="0" destOrd="0" presId="urn:microsoft.com/office/officeart/2005/8/layout/radial1"/>
    <dgm:cxn modelId="{D46CCCE4-508E-4DF7-80DB-F9CA1271939F}" type="presOf" srcId="{E8D98739-BC4B-41D1-99A5-F59E50DEDA69}" destId="{941ABFD6-729A-4760-8644-22261009FD6D}" srcOrd="0" destOrd="0" presId="urn:microsoft.com/office/officeart/2005/8/layout/radial1"/>
    <dgm:cxn modelId="{B3F8758A-0010-40CD-A771-CF0C0CCC9699}" type="presOf" srcId="{FB818D95-3E72-41A4-AB74-F7FEE42892F9}" destId="{2006B2EC-5A96-4F8B-BFC3-072B7D80F3B2}" srcOrd="0" destOrd="0" presId="urn:microsoft.com/office/officeart/2005/8/layout/radial1"/>
    <dgm:cxn modelId="{80F5EDF0-8FE8-46A3-B8B2-42FAB878013E}" type="presOf" srcId="{1C4578EB-CC8B-4354-B036-FDDC9E2F3C74}" destId="{167C00A0-A275-4FCE-ABF3-B1E27C973D7D}" srcOrd="0" destOrd="0" presId="urn:microsoft.com/office/officeart/2005/8/layout/radial1"/>
    <dgm:cxn modelId="{965F9E81-F831-458A-B301-F2D703D51BF4}" type="presOf" srcId="{B3195EB4-E552-446F-9E7E-E1987C70FB82}" destId="{300F95A6-81DD-4438-A1A8-14D577283901}" srcOrd="0" destOrd="0" presId="urn:microsoft.com/office/officeart/2005/8/layout/radial1"/>
    <dgm:cxn modelId="{7418A115-ACEB-40A9-8E13-669D14F3A39F}" type="presOf" srcId="{2B8AD203-B42E-47C7-BAEB-A90BC89FB5B1}" destId="{9CB85992-554D-4CBE-A0BC-B9C614C04122}" srcOrd="0" destOrd="0" presId="urn:microsoft.com/office/officeart/2005/8/layout/radial1"/>
    <dgm:cxn modelId="{4478359E-503F-467B-8924-EF498CF18037}" type="presOf" srcId="{AED7A8EA-0991-4621-AF29-653D5CDAF6F4}" destId="{7AED748C-FC20-47A2-B41E-536F2A818C38}" srcOrd="1" destOrd="0" presId="urn:microsoft.com/office/officeart/2005/8/layout/radial1"/>
    <dgm:cxn modelId="{4D4DB76A-F617-4416-B03B-84FDBF42258E}" type="presOf" srcId="{5C1C4939-366D-478E-B985-421D0436AFF5}" destId="{A9FF9CAE-4487-4F6F-8FFB-69B08E77DEFD}" srcOrd="0" destOrd="0" presId="urn:microsoft.com/office/officeart/2005/8/layout/radial1"/>
    <dgm:cxn modelId="{0DD2230F-F8EF-4F29-A281-3F577BC61E2C}" srcId="{B3195EB4-E552-446F-9E7E-E1987C70FB82}" destId="{5C1C4939-366D-478E-B985-421D0436AFF5}" srcOrd="2" destOrd="0" parTransId="{AED7A8EA-0991-4621-AF29-653D5CDAF6F4}" sibTransId="{15786420-3608-4667-8209-4C9B0098AA3B}"/>
    <dgm:cxn modelId="{0AE951A6-F436-4632-A1D8-CBB6DA76A457}" type="presOf" srcId="{1C4578EB-CC8B-4354-B036-FDDC9E2F3C74}" destId="{B6EF745B-387E-443F-B70B-CBEA91D0D43D}" srcOrd="1" destOrd="0" presId="urn:microsoft.com/office/officeart/2005/8/layout/radial1"/>
    <dgm:cxn modelId="{E21E1587-95EB-4766-9E36-09373633D3C7}" type="presOf" srcId="{D1EEC393-EA24-4F1E-9DC8-CB6E6A881EC4}" destId="{28FA89CE-4B3B-4751-906D-7AEAE519BA22}" srcOrd="1" destOrd="0" presId="urn:microsoft.com/office/officeart/2005/8/layout/radial1"/>
    <dgm:cxn modelId="{F436869A-3670-49ED-9656-5EDB5293AA90}" srcId="{8D8160EB-D9F5-4278-B537-CC358346FD5F}" destId="{B3195EB4-E552-446F-9E7E-E1987C70FB82}" srcOrd="0" destOrd="0" parTransId="{C304C848-FFD5-4471-8212-40E0EC57E1D9}" sibTransId="{73C4F6E4-2931-4FF8-94A3-F8EF6A332F56}"/>
    <dgm:cxn modelId="{FC763786-162B-45F2-B3B4-1894F927E077}" type="presParOf" srcId="{80E77A0F-C869-486E-84E6-1E68F1660758}" destId="{300F95A6-81DD-4438-A1A8-14D577283901}" srcOrd="0" destOrd="0" presId="urn:microsoft.com/office/officeart/2005/8/layout/radial1"/>
    <dgm:cxn modelId="{A67BBFCD-C02B-4B80-9478-C189C17EFF27}" type="presParOf" srcId="{80E77A0F-C869-486E-84E6-1E68F1660758}" destId="{9CB85992-554D-4CBE-A0BC-B9C614C04122}" srcOrd="1" destOrd="0" presId="urn:microsoft.com/office/officeart/2005/8/layout/radial1"/>
    <dgm:cxn modelId="{1F1948B9-BAEB-452A-9D41-5388FB4A066D}" type="presParOf" srcId="{9CB85992-554D-4CBE-A0BC-B9C614C04122}" destId="{8DA8F7FB-94CC-4765-B0E3-031F1506D54C}" srcOrd="0" destOrd="0" presId="urn:microsoft.com/office/officeart/2005/8/layout/radial1"/>
    <dgm:cxn modelId="{5CD08960-5AC0-4E60-BFF2-407D8CE6200D}" type="presParOf" srcId="{80E77A0F-C869-486E-84E6-1E68F1660758}" destId="{941ABFD6-729A-4760-8644-22261009FD6D}" srcOrd="2" destOrd="0" presId="urn:microsoft.com/office/officeart/2005/8/layout/radial1"/>
    <dgm:cxn modelId="{7E1032FA-BB68-478F-A6FD-1B0C8236CB99}" type="presParOf" srcId="{80E77A0F-C869-486E-84E6-1E68F1660758}" destId="{26DE0FFE-E6CE-4F3F-B9D4-C97CE4006819}" srcOrd="3" destOrd="0" presId="urn:microsoft.com/office/officeart/2005/8/layout/radial1"/>
    <dgm:cxn modelId="{5727CB28-E2EF-4C13-8F6B-AB4FCBFBE64E}" type="presParOf" srcId="{26DE0FFE-E6CE-4F3F-B9D4-C97CE4006819}" destId="{28FA89CE-4B3B-4751-906D-7AEAE519BA22}" srcOrd="0" destOrd="0" presId="urn:microsoft.com/office/officeart/2005/8/layout/radial1"/>
    <dgm:cxn modelId="{DB52148F-805A-4E1B-B4F2-C1D3F84B9D76}" type="presParOf" srcId="{80E77A0F-C869-486E-84E6-1E68F1660758}" destId="{2006B2EC-5A96-4F8B-BFC3-072B7D80F3B2}" srcOrd="4" destOrd="0" presId="urn:microsoft.com/office/officeart/2005/8/layout/radial1"/>
    <dgm:cxn modelId="{9944BD2B-CAA6-4506-AC63-79207B4C646D}" type="presParOf" srcId="{80E77A0F-C869-486E-84E6-1E68F1660758}" destId="{0DE11D2C-0DB2-4ABA-B859-6DD8DC8F8CA8}" srcOrd="5" destOrd="0" presId="urn:microsoft.com/office/officeart/2005/8/layout/radial1"/>
    <dgm:cxn modelId="{80F06B1E-8176-4A26-BF2E-4F1F8FB2834E}" type="presParOf" srcId="{0DE11D2C-0DB2-4ABA-B859-6DD8DC8F8CA8}" destId="{7AED748C-FC20-47A2-B41E-536F2A818C38}" srcOrd="0" destOrd="0" presId="urn:microsoft.com/office/officeart/2005/8/layout/radial1"/>
    <dgm:cxn modelId="{10A069A7-BB1C-4172-9F9D-C8C34781E3EF}" type="presParOf" srcId="{80E77A0F-C869-486E-84E6-1E68F1660758}" destId="{A9FF9CAE-4487-4F6F-8FFB-69B08E77DEFD}" srcOrd="6" destOrd="0" presId="urn:microsoft.com/office/officeart/2005/8/layout/radial1"/>
    <dgm:cxn modelId="{527435B0-70AE-4C5B-8553-FE47F3ED5D44}" type="presParOf" srcId="{80E77A0F-C869-486E-84E6-1E68F1660758}" destId="{167C00A0-A275-4FCE-ABF3-B1E27C973D7D}" srcOrd="7" destOrd="0" presId="urn:microsoft.com/office/officeart/2005/8/layout/radial1"/>
    <dgm:cxn modelId="{68A678C7-85D5-49D8-A355-1E8CF64E99B6}" type="presParOf" srcId="{167C00A0-A275-4FCE-ABF3-B1E27C973D7D}" destId="{B6EF745B-387E-443F-B70B-CBEA91D0D43D}" srcOrd="0" destOrd="0" presId="urn:microsoft.com/office/officeart/2005/8/layout/radial1"/>
    <dgm:cxn modelId="{61B9E489-5574-4627-83E2-CF8448C1ED59}" type="presParOf" srcId="{80E77A0F-C869-486E-84E6-1E68F1660758}" destId="{BBC5F40D-B2CA-4ACD-99CC-6D4A8E16FAB8}" srcOrd="8"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7BF30F0-39FC-4085-9B23-00F0B686A02B}" type="doc">
      <dgm:prSet loTypeId="urn:microsoft.com/office/officeart/2005/8/layout/radial1" loCatId="cycle" qsTypeId="urn:microsoft.com/office/officeart/2005/8/quickstyle/simple3" qsCatId="simple" csTypeId="urn:microsoft.com/office/officeart/2005/8/colors/accent1_2" csCatId="accent1" phldr="1"/>
      <dgm:spPr/>
      <dgm:t>
        <a:bodyPr/>
        <a:lstStyle/>
        <a:p>
          <a:endParaRPr lang="fr-FR"/>
        </a:p>
      </dgm:t>
    </dgm:pt>
    <dgm:pt modelId="{D5F5B8EE-175A-49CB-B63C-5485862365AE}">
      <dgm:prSet phldrT="[Texte]"/>
      <dgm:spPr/>
      <dgm:t>
        <a:bodyPr/>
        <a:lstStyle/>
        <a:p>
          <a:r>
            <a:rPr lang="fr-FR" dirty="0" smtClean="0"/>
            <a:t>Jean 3.15</a:t>
          </a:r>
          <a:endParaRPr lang="fr-FR" dirty="0"/>
        </a:p>
      </dgm:t>
    </dgm:pt>
    <dgm:pt modelId="{ECE7E0BB-68D3-4872-B303-684566FDA6E8}" type="parTrans" cxnId="{331CEC26-E452-4837-A61C-F07A4550FD23}">
      <dgm:prSet/>
      <dgm:spPr/>
      <dgm:t>
        <a:bodyPr/>
        <a:lstStyle/>
        <a:p>
          <a:endParaRPr lang="fr-FR"/>
        </a:p>
      </dgm:t>
    </dgm:pt>
    <dgm:pt modelId="{8903C80A-2AE8-4072-8081-58193E7DE1A9}" type="sibTrans" cxnId="{331CEC26-E452-4837-A61C-F07A4550FD23}">
      <dgm:prSet/>
      <dgm:spPr/>
      <dgm:t>
        <a:bodyPr/>
        <a:lstStyle/>
        <a:p>
          <a:endParaRPr lang="fr-FR"/>
        </a:p>
      </dgm:t>
    </dgm:pt>
    <dgm:pt modelId="{6AF5460A-87B1-49A5-B0CB-DFA312A837BB}">
      <dgm:prSet phldrT="[Texte]" custT="1"/>
      <dgm:spPr/>
      <dgm:t>
        <a:bodyPr/>
        <a:lstStyle/>
        <a:p>
          <a:r>
            <a:rPr lang="fr-FR" sz="1600" dirty="0" smtClean="0"/>
            <a:t>Es 45.22</a:t>
          </a:r>
          <a:endParaRPr lang="fr-FR" sz="1600" dirty="0"/>
        </a:p>
      </dgm:t>
    </dgm:pt>
    <dgm:pt modelId="{67BFBEE1-1F2A-4A9A-9453-AF854288C46E}" type="parTrans" cxnId="{755CB688-6654-465A-9BA8-77611643108D}">
      <dgm:prSet/>
      <dgm:spPr/>
      <dgm:t>
        <a:bodyPr/>
        <a:lstStyle/>
        <a:p>
          <a:endParaRPr lang="fr-FR"/>
        </a:p>
      </dgm:t>
    </dgm:pt>
    <dgm:pt modelId="{6DC1536C-3108-4BC4-85E7-BA941A556A80}" type="sibTrans" cxnId="{755CB688-6654-465A-9BA8-77611643108D}">
      <dgm:prSet/>
      <dgm:spPr/>
      <dgm:t>
        <a:bodyPr/>
        <a:lstStyle/>
        <a:p>
          <a:endParaRPr lang="fr-FR"/>
        </a:p>
      </dgm:t>
    </dgm:pt>
    <dgm:pt modelId="{243937F5-119F-4F50-9BA0-246523A7B6D0}">
      <dgm:prSet phldrT="[Texte]" custT="1"/>
      <dgm:spPr/>
      <dgm:t>
        <a:bodyPr/>
        <a:lstStyle/>
        <a:p>
          <a:r>
            <a:rPr lang="fr-FR" sz="1600" dirty="0" err="1" smtClean="0"/>
            <a:t>Héb</a:t>
          </a:r>
          <a:r>
            <a:rPr lang="fr-FR" sz="1600" dirty="0" smtClean="0"/>
            <a:t> 7.25</a:t>
          </a:r>
          <a:endParaRPr lang="fr-FR" sz="1600" dirty="0"/>
        </a:p>
      </dgm:t>
    </dgm:pt>
    <dgm:pt modelId="{417BDF9D-E3C6-4C0F-88D9-26D78DD59DC0}" type="parTrans" cxnId="{3C0A9909-B17B-4DCE-9B2D-8D19AF5FA580}">
      <dgm:prSet/>
      <dgm:spPr/>
      <dgm:t>
        <a:bodyPr/>
        <a:lstStyle/>
        <a:p>
          <a:endParaRPr lang="fr-FR"/>
        </a:p>
      </dgm:t>
    </dgm:pt>
    <dgm:pt modelId="{B347572A-EF21-45FF-BDDA-8245058C8882}" type="sibTrans" cxnId="{3C0A9909-B17B-4DCE-9B2D-8D19AF5FA580}">
      <dgm:prSet/>
      <dgm:spPr/>
      <dgm:t>
        <a:bodyPr/>
        <a:lstStyle/>
        <a:p>
          <a:endParaRPr lang="fr-FR"/>
        </a:p>
      </dgm:t>
    </dgm:pt>
    <dgm:pt modelId="{62AE2121-63C6-496A-B329-1BD53C22360B}" type="pres">
      <dgm:prSet presAssocID="{67BF30F0-39FC-4085-9B23-00F0B686A02B}" presName="cycle" presStyleCnt="0">
        <dgm:presLayoutVars>
          <dgm:chMax val="1"/>
          <dgm:dir/>
          <dgm:animLvl val="ctr"/>
          <dgm:resizeHandles val="exact"/>
        </dgm:presLayoutVars>
      </dgm:prSet>
      <dgm:spPr/>
      <dgm:t>
        <a:bodyPr/>
        <a:lstStyle/>
        <a:p>
          <a:endParaRPr lang="fr-FR"/>
        </a:p>
      </dgm:t>
    </dgm:pt>
    <dgm:pt modelId="{C455E7D3-9B2C-4081-B45E-04633B09890C}" type="pres">
      <dgm:prSet presAssocID="{D5F5B8EE-175A-49CB-B63C-5485862365AE}" presName="centerShape" presStyleLbl="node0" presStyleIdx="0" presStyleCnt="1" custLinFactNeighborX="-51362" custLinFactNeighborY="43565"/>
      <dgm:spPr/>
      <dgm:t>
        <a:bodyPr/>
        <a:lstStyle/>
        <a:p>
          <a:endParaRPr lang="fr-FR"/>
        </a:p>
      </dgm:t>
    </dgm:pt>
    <dgm:pt modelId="{5F9121BF-51D1-4CF8-9E00-74C40243A6FF}" type="pres">
      <dgm:prSet presAssocID="{67BFBEE1-1F2A-4A9A-9453-AF854288C46E}" presName="Name9" presStyleLbl="parChTrans1D2" presStyleIdx="0" presStyleCnt="2"/>
      <dgm:spPr/>
      <dgm:t>
        <a:bodyPr/>
        <a:lstStyle/>
        <a:p>
          <a:endParaRPr lang="fr-FR"/>
        </a:p>
      </dgm:t>
    </dgm:pt>
    <dgm:pt modelId="{211C0D78-EF10-4CF5-86D3-ADB1BAEE867B}" type="pres">
      <dgm:prSet presAssocID="{67BFBEE1-1F2A-4A9A-9453-AF854288C46E}" presName="connTx" presStyleLbl="parChTrans1D2" presStyleIdx="0" presStyleCnt="2"/>
      <dgm:spPr/>
      <dgm:t>
        <a:bodyPr/>
        <a:lstStyle/>
        <a:p>
          <a:endParaRPr lang="fr-FR"/>
        </a:p>
      </dgm:t>
    </dgm:pt>
    <dgm:pt modelId="{851BC6BF-E8A7-4C24-B57C-876BF17C1F85}" type="pres">
      <dgm:prSet presAssocID="{6AF5460A-87B1-49A5-B0CB-DFA312A837BB}" presName="node" presStyleLbl="node1" presStyleIdx="0" presStyleCnt="2" custRadScaleRad="151749" custRadScaleInc="56470">
        <dgm:presLayoutVars>
          <dgm:bulletEnabled val="1"/>
        </dgm:presLayoutVars>
      </dgm:prSet>
      <dgm:spPr/>
      <dgm:t>
        <a:bodyPr/>
        <a:lstStyle/>
        <a:p>
          <a:endParaRPr lang="fr-FR"/>
        </a:p>
      </dgm:t>
    </dgm:pt>
    <dgm:pt modelId="{C3778FA0-CFFB-4208-89E5-528E287B601F}" type="pres">
      <dgm:prSet presAssocID="{417BDF9D-E3C6-4C0F-88D9-26D78DD59DC0}" presName="Name9" presStyleLbl="parChTrans1D2" presStyleIdx="1" presStyleCnt="2"/>
      <dgm:spPr/>
      <dgm:t>
        <a:bodyPr/>
        <a:lstStyle/>
        <a:p>
          <a:endParaRPr lang="fr-FR"/>
        </a:p>
      </dgm:t>
    </dgm:pt>
    <dgm:pt modelId="{D2911D0F-C2B4-46FB-9ED8-D0BF1DCAFAF6}" type="pres">
      <dgm:prSet presAssocID="{417BDF9D-E3C6-4C0F-88D9-26D78DD59DC0}" presName="connTx" presStyleLbl="parChTrans1D2" presStyleIdx="1" presStyleCnt="2"/>
      <dgm:spPr/>
      <dgm:t>
        <a:bodyPr/>
        <a:lstStyle/>
        <a:p>
          <a:endParaRPr lang="fr-FR"/>
        </a:p>
      </dgm:t>
    </dgm:pt>
    <dgm:pt modelId="{FF599063-27FB-49EF-A673-A8EC41B7E62C}" type="pres">
      <dgm:prSet presAssocID="{243937F5-119F-4F50-9BA0-246523A7B6D0}" presName="node" presStyleLbl="node1" presStyleIdx="1" presStyleCnt="2" custRadScaleRad="136792" custRadScaleInc="-65902">
        <dgm:presLayoutVars>
          <dgm:bulletEnabled val="1"/>
        </dgm:presLayoutVars>
      </dgm:prSet>
      <dgm:spPr/>
      <dgm:t>
        <a:bodyPr/>
        <a:lstStyle/>
        <a:p>
          <a:endParaRPr lang="fr-FR"/>
        </a:p>
      </dgm:t>
    </dgm:pt>
  </dgm:ptLst>
  <dgm:cxnLst>
    <dgm:cxn modelId="{9C794B04-7B97-44E2-B960-AD5EE7FAFA5C}" type="presOf" srcId="{67BFBEE1-1F2A-4A9A-9453-AF854288C46E}" destId="{211C0D78-EF10-4CF5-86D3-ADB1BAEE867B}" srcOrd="1" destOrd="0" presId="urn:microsoft.com/office/officeart/2005/8/layout/radial1"/>
    <dgm:cxn modelId="{B622CDFF-779A-43BB-ACA7-CA4D25D9072B}" type="presOf" srcId="{417BDF9D-E3C6-4C0F-88D9-26D78DD59DC0}" destId="{D2911D0F-C2B4-46FB-9ED8-D0BF1DCAFAF6}" srcOrd="1" destOrd="0" presId="urn:microsoft.com/office/officeart/2005/8/layout/radial1"/>
    <dgm:cxn modelId="{D58AFF7F-094E-4F4C-9199-CF41BD0909CE}" type="presOf" srcId="{67BFBEE1-1F2A-4A9A-9453-AF854288C46E}" destId="{5F9121BF-51D1-4CF8-9E00-74C40243A6FF}" srcOrd="0" destOrd="0" presId="urn:microsoft.com/office/officeart/2005/8/layout/radial1"/>
    <dgm:cxn modelId="{755CB688-6654-465A-9BA8-77611643108D}" srcId="{D5F5B8EE-175A-49CB-B63C-5485862365AE}" destId="{6AF5460A-87B1-49A5-B0CB-DFA312A837BB}" srcOrd="0" destOrd="0" parTransId="{67BFBEE1-1F2A-4A9A-9453-AF854288C46E}" sibTransId="{6DC1536C-3108-4BC4-85E7-BA941A556A80}"/>
    <dgm:cxn modelId="{28757E89-0722-4E3A-84F1-8784A841BCE2}" type="presOf" srcId="{67BF30F0-39FC-4085-9B23-00F0B686A02B}" destId="{62AE2121-63C6-496A-B329-1BD53C22360B}" srcOrd="0" destOrd="0" presId="urn:microsoft.com/office/officeart/2005/8/layout/radial1"/>
    <dgm:cxn modelId="{CB55D82A-1EB6-4780-B765-706CDE3D343B}" type="presOf" srcId="{243937F5-119F-4F50-9BA0-246523A7B6D0}" destId="{FF599063-27FB-49EF-A673-A8EC41B7E62C}" srcOrd="0" destOrd="0" presId="urn:microsoft.com/office/officeart/2005/8/layout/radial1"/>
    <dgm:cxn modelId="{BF3E2500-3A09-49BD-BB8B-A3D353C18BEC}" type="presOf" srcId="{417BDF9D-E3C6-4C0F-88D9-26D78DD59DC0}" destId="{C3778FA0-CFFB-4208-89E5-528E287B601F}" srcOrd="0" destOrd="0" presId="urn:microsoft.com/office/officeart/2005/8/layout/radial1"/>
    <dgm:cxn modelId="{F2650E24-087D-4201-BE1C-76F4F423B9B2}" type="presOf" srcId="{6AF5460A-87B1-49A5-B0CB-DFA312A837BB}" destId="{851BC6BF-E8A7-4C24-B57C-876BF17C1F85}" srcOrd="0" destOrd="0" presId="urn:microsoft.com/office/officeart/2005/8/layout/radial1"/>
    <dgm:cxn modelId="{6AF635C6-8A5F-4A8E-8FF8-2500374AA0F8}" type="presOf" srcId="{D5F5B8EE-175A-49CB-B63C-5485862365AE}" destId="{C455E7D3-9B2C-4081-B45E-04633B09890C}" srcOrd="0" destOrd="0" presId="urn:microsoft.com/office/officeart/2005/8/layout/radial1"/>
    <dgm:cxn modelId="{3C0A9909-B17B-4DCE-9B2D-8D19AF5FA580}" srcId="{D5F5B8EE-175A-49CB-B63C-5485862365AE}" destId="{243937F5-119F-4F50-9BA0-246523A7B6D0}" srcOrd="1" destOrd="0" parTransId="{417BDF9D-E3C6-4C0F-88D9-26D78DD59DC0}" sibTransId="{B347572A-EF21-45FF-BDDA-8245058C8882}"/>
    <dgm:cxn modelId="{331CEC26-E452-4837-A61C-F07A4550FD23}" srcId="{67BF30F0-39FC-4085-9B23-00F0B686A02B}" destId="{D5F5B8EE-175A-49CB-B63C-5485862365AE}" srcOrd="0" destOrd="0" parTransId="{ECE7E0BB-68D3-4872-B303-684566FDA6E8}" sibTransId="{8903C80A-2AE8-4072-8081-58193E7DE1A9}"/>
    <dgm:cxn modelId="{704F2691-3231-44DE-AFCD-2A1CD78D8467}" type="presParOf" srcId="{62AE2121-63C6-496A-B329-1BD53C22360B}" destId="{C455E7D3-9B2C-4081-B45E-04633B09890C}" srcOrd="0" destOrd="0" presId="urn:microsoft.com/office/officeart/2005/8/layout/radial1"/>
    <dgm:cxn modelId="{C0607644-E927-4707-85FE-3588BBE1CD76}" type="presParOf" srcId="{62AE2121-63C6-496A-B329-1BD53C22360B}" destId="{5F9121BF-51D1-4CF8-9E00-74C40243A6FF}" srcOrd="1" destOrd="0" presId="urn:microsoft.com/office/officeart/2005/8/layout/radial1"/>
    <dgm:cxn modelId="{EEB004E0-EB0A-4587-A782-0121258CBD84}" type="presParOf" srcId="{5F9121BF-51D1-4CF8-9E00-74C40243A6FF}" destId="{211C0D78-EF10-4CF5-86D3-ADB1BAEE867B}" srcOrd="0" destOrd="0" presId="urn:microsoft.com/office/officeart/2005/8/layout/radial1"/>
    <dgm:cxn modelId="{5F999524-CEB0-464C-A684-D07FA4303865}" type="presParOf" srcId="{62AE2121-63C6-496A-B329-1BD53C22360B}" destId="{851BC6BF-E8A7-4C24-B57C-876BF17C1F85}" srcOrd="2" destOrd="0" presId="urn:microsoft.com/office/officeart/2005/8/layout/radial1"/>
    <dgm:cxn modelId="{C3174291-8F80-4E62-8F97-B88AE200ADAB}" type="presParOf" srcId="{62AE2121-63C6-496A-B329-1BD53C22360B}" destId="{C3778FA0-CFFB-4208-89E5-528E287B601F}" srcOrd="3" destOrd="0" presId="urn:microsoft.com/office/officeart/2005/8/layout/radial1"/>
    <dgm:cxn modelId="{6E6969EF-3E2C-4198-BA9E-56FDCF0F8E68}" type="presParOf" srcId="{C3778FA0-CFFB-4208-89E5-528E287B601F}" destId="{D2911D0F-C2B4-46FB-9ED8-D0BF1DCAFAF6}" srcOrd="0" destOrd="0" presId="urn:microsoft.com/office/officeart/2005/8/layout/radial1"/>
    <dgm:cxn modelId="{6E4F4937-D6CD-491E-94A4-F91C55DDA6A5}" type="presParOf" srcId="{62AE2121-63C6-496A-B329-1BD53C22360B}" destId="{FF599063-27FB-49EF-A673-A8EC41B7E62C}" srcOrd="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2FAFFC3-7576-452B-88C0-58F577E10D86}" type="doc">
      <dgm:prSet loTypeId="urn:microsoft.com/office/officeart/2005/8/layout/radial1" loCatId="relationship" qsTypeId="urn:microsoft.com/office/officeart/2005/8/quickstyle/simple4" qsCatId="simple" csTypeId="urn:microsoft.com/office/officeart/2005/8/colors/colorful5" csCatId="colorful" phldr="1"/>
      <dgm:spPr/>
      <dgm:t>
        <a:bodyPr/>
        <a:lstStyle/>
        <a:p>
          <a:endParaRPr lang="fr-FR"/>
        </a:p>
      </dgm:t>
    </dgm:pt>
    <dgm:pt modelId="{E4E46752-C1EF-481A-9EF6-6212CEE224B4}">
      <dgm:prSet phldrT="[Texte]"/>
      <dgm:spPr/>
      <dgm:t>
        <a:bodyPr/>
        <a:lstStyle/>
        <a:p>
          <a:r>
            <a:rPr lang="fr-FR" dirty="0" smtClean="0"/>
            <a:t>Esa 45.22</a:t>
          </a:r>
          <a:endParaRPr lang="fr-FR" dirty="0"/>
        </a:p>
      </dgm:t>
    </dgm:pt>
    <dgm:pt modelId="{82D2147A-0D19-4134-B18F-D958E38C4416}" type="parTrans" cxnId="{A8280E81-CBE3-4AD0-9871-EBB64AE20A30}">
      <dgm:prSet/>
      <dgm:spPr/>
      <dgm:t>
        <a:bodyPr/>
        <a:lstStyle/>
        <a:p>
          <a:endParaRPr lang="fr-FR"/>
        </a:p>
      </dgm:t>
    </dgm:pt>
    <dgm:pt modelId="{2D48C4B6-9BDF-4032-9EE9-3A74D90AF5BA}" type="sibTrans" cxnId="{A8280E81-CBE3-4AD0-9871-EBB64AE20A30}">
      <dgm:prSet/>
      <dgm:spPr/>
      <dgm:t>
        <a:bodyPr/>
        <a:lstStyle/>
        <a:p>
          <a:endParaRPr lang="fr-FR"/>
        </a:p>
      </dgm:t>
    </dgm:pt>
    <dgm:pt modelId="{469936F6-CD79-4627-A641-45C5A160C212}">
      <dgm:prSet phldrT="[Texte]"/>
      <dgm:spPr/>
      <dgm:t>
        <a:bodyPr/>
        <a:lstStyle/>
        <a:p>
          <a:r>
            <a:rPr lang="fr-FR" dirty="0" err="1" smtClean="0"/>
            <a:t>Psa</a:t>
          </a:r>
          <a:r>
            <a:rPr lang="fr-FR" dirty="0" smtClean="0"/>
            <a:t> 22.28</a:t>
          </a:r>
          <a:endParaRPr lang="fr-FR" dirty="0"/>
        </a:p>
      </dgm:t>
    </dgm:pt>
    <dgm:pt modelId="{3169C3AF-EF85-4A32-9BE4-E13CC887CACB}" type="parTrans" cxnId="{A3BB3D18-E061-4DBF-AC71-04341F03879C}">
      <dgm:prSet/>
      <dgm:spPr/>
      <dgm:t>
        <a:bodyPr/>
        <a:lstStyle/>
        <a:p>
          <a:endParaRPr lang="fr-FR"/>
        </a:p>
      </dgm:t>
    </dgm:pt>
    <dgm:pt modelId="{74D98DD0-0FA7-411A-B918-6D8E53D5D722}" type="sibTrans" cxnId="{A3BB3D18-E061-4DBF-AC71-04341F03879C}">
      <dgm:prSet/>
      <dgm:spPr/>
      <dgm:t>
        <a:bodyPr/>
        <a:lstStyle/>
        <a:p>
          <a:endParaRPr lang="fr-FR"/>
        </a:p>
      </dgm:t>
    </dgm:pt>
    <dgm:pt modelId="{99667E0D-7A63-48ED-BFE8-8E08DE34CA5E}">
      <dgm:prSet phldrT="[Texte]"/>
      <dgm:spPr/>
      <dgm:t>
        <a:bodyPr/>
        <a:lstStyle/>
        <a:p>
          <a:r>
            <a:rPr lang="fr-FR" dirty="0" smtClean="0"/>
            <a:t>Ps 67.3</a:t>
          </a:r>
          <a:endParaRPr lang="fr-FR" dirty="0"/>
        </a:p>
      </dgm:t>
    </dgm:pt>
    <dgm:pt modelId="{F566717A-FD48-4EB6-9998-EED5F92D63C0}" type="parTrans" cxnId="{2C5DB008-5638-40CC-B3CB-C99C2C285FED}">
      <dgm:prSet/>
      <dgm:spPr/>
      <dgm:t>
        <a:bodyPr/>
        <a:lstStyle/>
        <a:p>
          <a:endParaRPr lang="fr-FR"/>
        </a:p>
      </dgm:t>
    </dgm:pt>
    <dgm:pt modelId="{DC9E596F-FFD0-4270-AAEA-39D8FE551D88}" type="sibTrans" cxnId="{2C5DB008-5638-40CC-B3CB-C99C2C285FED}">
      <dgm:prSet/>
      <dgm:spPr/>
      <dgm:t>
        <a:bodyPr/>
        <a:lstStyle/>
        <a:p>
          <a:endParaRPr lang="fr-FR"/>
        </a:p>
      </dgm:t>
    </dgm:pt>
    <dgm:pt modelId="{C6AFBB1B-D343-4DA7-B162-562FE38870F1}">
      <dgm:prSet phldrT="[Texte]"/>
      <dgm:spPr/>
      <dgm:t>
        <a:bodyPr/>
        <a:lstStyle/>
        <a:p>
          <a:r>
            <a:rPr lang="fr-FR" dirty="0" err="1" smtClean="0"/>
            <a:t>Act</a:t>
          </a:r>
          <a:r>
            <a:rPr lang="fr-FR" dirty="0" smtClean="0"/>
            <a:t> 17.30</a:t>
          </a:r>
          <a:endParaRPr lang="fr-FR" dirty="0"/>
        </a:p>
      </dgm:t>
    </dgm:pt>
    <dgm:pt modelId="{7E78FD64-18C9-40B3-9478-2093444BCE65}" type="parTrans" cxnId="{D74787CE-11AF-471A-A022-0E1548DF4A24}">
      <dgm:prSet/>
      <dgm:spPr/>
      <dgm:t>
        <a:bodyPr/>
        <a:lstStyle/>
        <a:p>
          <a:endParaRPr lang="fr-FR"/>
        </a:p>
      </dgm:t>
    </dgm:pt>
    <dgm:pt modelId="{030AD8EE-84BD-4D12-9E82-3612498CB029}" type="sibTrans" cxnId="{D74787CE-11AF-471A-A022-0E1548DF4A24}">
      <dgm:prSet/>
      <dgm:spPr/>
      <dgm:t>
        <a:bodyPr/>
        <a:lstStyle/>
        <a:p>
          <a:endParaRPr lang="fr-FR"/>
        </a:p>
      </dgm:t>
    </dgm:pt>
    <dgm:pt modelId="{25D7140E-7831-4A68-9933-3F55FDE73296}">
      <dgm:prSet phldrT="[Texte]"/>
      <dgm:spPr/>
      <dgm:t>
        <a:bodyPr/>
        <a:lstStyle/>
        <a:p>
          <a:r>
            <a:rPr lang="fr-FR" dirty="0" smtClean="0"/>
            <a:t>Esa 43.11;12</a:t>
          </a:r>
          <a:endParaRPr lang="fr-FR" dirty="0"/>
        </a:p>
      </dgm:t>
    </dgm:pt>
    <dgm:pt modelId="{9F8E659A-42F8-479C-84D8-A28FE27A01BA}" type="parTrans" cxnId="{AA940C61-5330-46F0-AFDE-61FE8C771D62}">
      <dgm:prSet/>
      <dgm:spPr/>
      <dgm:t>
        <a:bodyPr/>
        <a:lstStyle/>
        <a:p>
          <a:endParaRPr lang="fr-FR"/>
        </a:p>
      </dgm:t>
    </dgm:pt>
    <dgm:pt modelId="{7C449D51-33F6-4C18-9AE8-D4FB5BC3633E}" type="sibTrans" cxnId="{AA940C61-5330-46F0-AFDE-61FE8C771D62}">
      <dgm:prSet/>
      <dgm:spPr/>
      <dgm:t>
        <a:bodyPr/>
        <a:lstStyle/>
        <a:p>
          <a:endParaRPr lang="fr-FR"/>
        </a:p>
      </dgm:t>
    </dgm:pt>
    <dgm:pt modelId="{997B9780-BE6A-4211-B762-6A8A9B380A64}" type="pres">
      <dgm:prSet presAssocID="{D2FAFFC3-7576-452B-88C0-58F577E10D86}" presName="cycle" presStyleCnt="0">
        <dgm:presLayoutVars>
          <dgm:chMax val="1"/>
          <dgm:dir/>
          <dgm:animLvl val="ctr"/>
          <dgm:resizeHandles val="exact"/>
        </dgm:presLayoutVars>
      </dgm:prSet>
      <dgm:spPr/>
      <dgm:t>
        <a:bodyPr/>
        <a:lstStyle/>
        <a:p>
          <a:endParaRPr lang="fr-FR"/>
        </a:p>
      </dgm:t>
    </dgm:pt>
    <dgm:pt modelId="{4F2C9EC4-4D77-47EB-90EA-839401910089}" type="pres">
      <dgm:prSet presAssocID="{E4E46752-C1EF-481A-9EF6-6212CEE224B4}" presName="centerShape" presStyleLbl="node0" presStyleIdx="0" presStyleCnt="1" custLinFactNeighborX="-66024" custLinFactNeighborY="43534"/>
      <dgm:spPr/>
      <dgm:t>
        <a:bodyPr/>
        <a:lstStyle/>
        <a:p>
          <a:endParaRPr lang="fr-FR"/>
        </a:p>
      </dgm:t>
    </dgm:pt>
    <dgm:pt modelId="{A5BF8D43-B0AA-4E17-8160-02552B1A42F3}" type="pres">
      <dgm:prSet presAssocID="{3169C3AF-EF85-4A32-9BE4-E13CC887CACB}" presName="Name9" presStyleLbl="parChTrans1D2" presStyleIdx="0" presStyleCnt="4"/>
      <dgm:spPr/>
      <dgm:t>
        <a:bodyPr/>
        <a:lstStyle/>
        <a:p>
          <a:endParaRPr lang="fr-FR"/>
        </a:p>
      </dgm:t>
    </dgm:pt>
    <dgm:pt modelId="{0787BAE2-199D-49F2-B845-455F2138A2FC}" type="pres">
      <dgm:prSet presAssocID="{3169C3AF-EF85-4A32-9BE4-E13CC887CACB}" presName="connTx" presStyleLbl="parChTrans1D2" presStyleIdx="0" presStyleCnt="4"/>
      <dgm:spPr/>
      <dgm:t>
        <a:bodyPr/>
        <a:lstStyle/>
        <a:p>
          <a:endParaRPr lang="fr-FR"/>
        </a:p>
      </dgm:t>
    </dgm:pt>
    <dgm:pt modelId="{3B164D1A-787C-47F1-A6D1-6EFB51B16AE9}" type="pres">
      <dgm:prSet presAssocID="{469936F6-CD79-4627-A641-45C5A160C212}" presName="node" presStyleLbl="node1" presStyleIdx="0" presStyleCnt="4" custRadScaleRad="148192" custRadScaleInc="-120592">
        <dgm:presLayoutVars>
          <dgm:bulletEnabled val="1"/>
        </dgm:presLayoutVars>
      </dgm:prSet>
      <dgm:spPr/>
      <dgm:t>
        <a:bodyPr/>
        <a:lstStyle/>
        <a:p>
          <a:endParaRPr lang="fr-FR"/>
        </a:p>
      </dgm:t>
    </dgm:pt>
    <dgm:pt modelId="{28CC5512-72E1-4913-98DC-9A953CD9F733}" type="pres">
      <dgm:prSet presAssocID="{F566717A-FD48-4EB6-9998-EED5F92D63C0}" presName="Name9" presStyleLbl="parChTrans1D2" presStyleIdx="1" presStyleCnt="4"/>
      <dgm:spPr/>
      <dgm:t>
        <a:bodyPr/>
        <a:lstStyle/>
        <a:p>
          <a:endParaRPr lang="fr-FR"/>
        </a:p>
      </dgm:t>
    </dgm:pt>
    <dgm:pt modelId="{379CB975-EC1F-4DCF-AF59-E211ECE99E55}" type="pres">
      <dgm:prSet presAssocID="{F566717A-FD48-4EB6-9998-EED5F92D63C0}" presName="connTx" presStyleLbl="parChTrans1D2" presStyleIdx="1" presStyleCnt="4"/>
      <dgm:spPr/>
      <dgm:t>
        <a:bodyPr/>
        <a:lstStyle/>
        <a:p>
          <a:endParaRPr lang="fr-FR"/>
        </a:p>
      </dgm:t>
    </dgm:pt>
    <dgm:pt modelId="{9225825F-2C2A-4D3C-9159-958CB41E41D1}" type="pres">
      <dgm:prSet presAssocID="{99667E0D-7A63-48ED-BFE8-8E08DE34CA5E}" presName="node" presStyleLbl="node1" presStyleIdx="1" presStyleCnt="4" custRadScaleRad="76184" custRadScaleInc="-224381">
        <dgm:presLayoutVars>
          <dgm:bulletEnabled val="1"/>
        </dgm:presLayoutVars>
      </dgm:prSet>
      <dgm:spPr/>
      <dgm:t>
        <a:bodyPr/>
        <a:lstStyle/>
        <a:p>
          <a:endParaRPr lang="fr-FR"/>
        </a:p>
      </dgm:t>
    </dgm:pt>
    <dgm:pt modelId="{886B0001-11CB-4D54-A00A-4C6800B9626C}" type="pres">
      <dgm:prSet presAssocID="{7E78FD64-18C9-40B3-9478-2093444BCE65}" presName="Name9" presStyleLbl="parChTrans1D2" presStyleIdx="2" presStyleCnt="4"/>
      <dgm:spPr/>
      <dgm:t>
        <a:bodyPr/>
        <a:lstStyle/>
        <a:p>
          <a:endParaRPr lang="fr-FR"/>
        </a:p>
      </dgm:t>
    </dgm:pt>
    <dgm:pt modelId="{89D86F78-DDBD-42EE-AA23-90A576D11845}" type="pres">
      <dgm:prSet presAssocID="{7E78FD64-18C9-40B3-9478-2093444BCE65}" presName="connTx" presStyleLbl="parChTrans1D2" presStyleIdx="2" presStyleCnt="4"/>
      <dgm:spPr/>
      <dgm:t>
        <a:bodyPr/>
        <a:lstStyle/>
        <a:p>
          <a:endParaRPr lang="fr-FR"/>
        </a:p>
      </dgm:t>
    </dgm:pt>
    <dgm:pt modelId="{7BCBD790-D932-41A3-80C3-87F78F977E9C}" type="pres">
      <dgm:prSet presAssocID="{C6AFBB1B-D343-4DA7-B162-562FE38870F1}" presName="node" presStyleLbl="node1" presStyleIdx="2" presStyleCnt="4" custRadScaleRad="39122" custRadScaleInc="-175464">
        <dgm:presLayoutVars>
          <dgm:bulletEnabled val="1"/>
        </dgm:presLayoutVars>
      </dgm:prSet>
      <dgm:spPr/>
      <dgm:t>
        <a:bodyPr/>
        <a:lstStyle/>
        <a:p>
          <a:endParaRPr lang="fr-FR"/>
        </a:p>
      </dgm:t>
    </dgm:pt>
    <dgm:pt modelId="{E77CB1BE-E4B1-41BF-B29C-A3D4A5926043}" type="pres">
      <dgm:prSet presAssocID="{9F8E659A-42F8-479C-84D8-A28FE27A01BA}" presName="Name9" presStyleLbl="parChTrans1D2" presStyleIdx="3" presStyleCnt="4"/>
      <dgm:spPr/>
      <dgm:t>
        <a:bodyPr/>
        <a:lstStyle/>
        <a:p>
          <a:endParaRPr lang="fr-FR"/>
        </a:p>
      </dgm:t>
    </dgm:pt>
    <dgm:pt modelId="{88BA4A43-9BEC-4005-8E5D-41054F3CB35D}" type="pres">
      <dgm:prSet presAssocID="{9F8E659A-42F8-479C-84D8-A28FE27A01BA}" presName="connTx" presStyleLbl="parChTrans1D2" presStyleIdx="3" presStyleCnt="4"/>
      <dgm:spPr/>
      <dgm:t>
        <a:bodyPr/>
        <a:lstStyle/>
        <a:p>
          <a:endParaRPr lang="fr-FR"/>
        </a:p>
      </dgm:t>
    </dgm:pt>
    <dgm:pt modelId="{9ABCF9FF-5DA2-4625-B84F-736E371D94B7}" type="pres">
      <dgm:prSet presAssocID="{25D7140E-7831-4A68-9933-3F55FDE73296}" presName="node" presStyleLbl="node1" presStyleIdx="3" presStyleCnt="4" custRadScaleRad="97801" custRadScaleInc="-173276">
        <dgm:presLayoutVars>
          <dgm:bulletEnabled val="1"/>
        </dgm:presLayoutVars>
      </dgm:prSet>
      <dgm:spPr/>
      <dgm:t>
        <a:bodyPr/>
        <a:lstStyle/>
        <a:p>
          <a:endParaRPr lang="fr-FR"/>
        </a:p>
      </dgm:t>
    </dgm:pt>
  </dgm:ptLst>
  <dgm:cxnLst>
    <dgm:cxn modelId="{D74787CE-11AF-471A-A022-0E1548DF4A24}" srcId="{E4E46752-C1EF-481A-9EF6-6212CEE224B4}" destId="{C6AFBB1B-D343-4DA7-B162-562FE38870F1}" srcOrd="2" destOrd="0" parTransId="{7E78FD64-18C9-40B3-9478-2093444BCE65}" sibTransId="{030AD8EE-84BD-4D12-9E82-3612498CB029}"/>
    <dgm:cxn modelId="{6926EC8B-9AB7-4A3D-B023-751F04C764A1}" type="presOf" srcId="{F566717A-FD48-4EB6-9998-EED5F92D63C0}" destId="{28CC5512-72E1-4913-98DC-9A953CD9F733}" srcOrd="0" destOrd="0" presId="urn:microsoft.com/office/officeart/2005/8/layout/radial1"/>
    <dgm:cxn modelId="{D8A25F4D-26A8-48D1-BEBB-F94D91F6D6A0}" type="presOf" srcId="{E4E46752-C1EF-481A-9EF6-6212CEE224B4}" destId="{4F2C9EC4-4D77-47EB-90EA-839401910089}" srcOrd="0" destOrd="0" presId="urn:microsoft.com/office/officeart/2005/8/layout/radial1"/>
    <dgm:cxn modelId="{108C0872-DCAA-4409-9EF6-06C6B8BCF04F}" type="presOf" srcId="{7E78FD64-18C9-40B3-9478-2093444BCE65}" destId="{886B0001-11CB-4D54-A00A-4C6800B9626C}" srcOrd="0" destOrd="0" presId="urn:microsoft.com/office/officeart/2005/8/layout/radial1"/>
    <dgm:cxn modelId="{79204A12-78AC-48FA-B474-F0ED6161ACFE}" type="presOf" srcId="{D2FAFFC3-7576-452B-88C0-58F577E10D86}" destId="{997B9780-BE6A-4211-B762-6A8A9B380A64}" srcOrd="0" destOrd="0" presId="urn:microsoft.com/office/officeart/2005/8/layout/radial1"/>
    <dgm:cxn modelId="{2C5DB008-5638-40CC-B3CB-C99C2C285FED}" srcId="{E4E46752-C1EF-481A-9EF6-6212CEE224B4}" destId="{99667E0D-7A63-48ED-BFE8-8E08DE34CA5E}" srcOrd="1" destOrd="0" parTransId="{F566717A-FD48-4EB6-9998-EED5F92D63C0}" sibTransId="{DC9E596F-FFD0-4270-AAEA-39D8FE551D88}"/>
    <dgm:cxn modelId="{103F49D7-5208-4FF3-A873-F3516CD605CB}" type="presOf" srcId="{25D7140E-7831-4A68-9933-3F55FDE73296}" destId="{9ABCF9FF-5DA2-4625-B84F-736E371D94B7}" srcOrd="0" destOrd="0" presId="urn:microsoft.com/office/officeart/2005/8/layout/radial1"/>
    <dgm:cxn modelId="{22FDD942-9B50-4BF3-8BE2-3C909F07597B}" type="presOf" srcId="{99667E0D-7A63-48ED-BFE8-8E08DE34CA5E}" destId="{9225825F-2C2A-4D3C-9159-958CB41E41D1}" srcOrd="0" destOrd="0" presId="urn:microsoft.com/office/officeart/2005/8/layout/radial1"/>
    <dgm:cxn modelId="{B378407A-195E-4F31-A7FC-2A0CB517442A}" type="presOf" srcId="{9F8E659A-42F8-479C-84D8-A28FE27A01BA}" destId="{88BA4A43-9BEC-4005-8E5D-41054F3CB35D}" srcOrd="1" destOrd="0" presId="urn:microsoft.com/office/officeart/2005/8/layout/radial1"/>
    <dgm:cxn modelId="{04D84E2C-AD4F-43A9-A40A-1759DE0F0305}" type="presOf" srcId="{F566717A-FD48-4EB6-9998-EED5F92D63C0}" destId="{379CB975-EC1F-4DCF-AF59-E211ECE99E55}" srcOrd="1" destOrd="0" presId="urn:microsoft.com/office/officeart/2005/8/layout/radial1"/>
    <dgm:cxn modelId="{6CE40CE0-C2FB-45DB-A55F-9AA47CDC8A37}" type="presOf" srcId="{7E78FD64-18C9-40B3-9478-2093444BCE65}" destId="{89D86F78-DDBD-42EE-AA23-90A576D11845}" srcOrd="1" destOrd="0" presId="urn:microsoft.com/office/officeart/2005/8/layout/radial1"/>
    <dgm:cxn modelId="{A3BB3D18-E061-4DBF-AC71-04341F03879C}" srcId="{E4E46752-C1EF-481A-9EF6-6212CEE224B4}" destId="{469936F6-CD79-4627-A641-45C5A160C212}" srcOrd="0" destOrd="0" parTransId="{3169C3AF-EF85-4A32-9BE4-E13CC887CACB}" sibTransId="{74D98DD0-0FA7-411A-B918-6D8E53D5D722}"/>
    <dgm:cxn modelId="{A8280E81-CBE3-4AD0-9871-EBB64AE20A30}" srcId="{D2FAFFC3-7576-452B-88C0-58F577E10D86}" destId="{E4E46752-C1EF-481A-9EF6-6212CEE224B4}" srcOrd="0" destOrd="0" parTransId="{82D2147A-0D19-4134-B18F-D958E38C4416}" sibTransId="{2D48C4B6-9BDF-4032-9EE9-3A74D90AF5BA}"/>
    <dgm:cxn modelId="{AA940C61-5330-46F0-AFDE-61FE8C771D62}" srcId="{E4E46752-C1EF-481A-9EF6-6212CEE224B4}" destId="{25D7140E-7831-4A68-9933-3F55FDE73296}" srcOrd="3" destOrd="0" parTransId="{9F8E659A-42F8-479C-84D8-A28FE27A01BA}" sibTransId="{7C449D51-33F6-4C18-9AE8-D4FB5BC3633E}"/>
    <dgm:cxn modelId="{D1DE28D5-DEB3-485A-B68C-34FFB0BC8331}" type="presOf" srcId="{C6AFBB1B-D343-4DA7-B162-562FE38870F1}" destId="{7BCBD790-D932-41A3-80C3-87F78F977E9C}" srcOrd="0" destOrd="0" presId="urn:microsoft.com/office/officeart/2005/8/layout/radial1"/>
    <dgm:cxn modelId="{C67C8567-CC5A-41D1-889A-9EFEB363E03E}" type="presOf" srcId="{3169C3AF-EF85-4A32-9BE4-E13CC887CACB}" destId="{A5BF8D43-B0AA-4E17-8160-02552B1A42F3}" srcOrd="0" destOrd="0" presId="urn:microsoft.com/office/officeart/2005/8/layout/radial1"/>
    <dgm:cxn modelId="{CCF52955-3165-4390-AB52-F76BBF11BDAE}" type="presOf" srcId="{9F8E659A-42F8-479C-84D8-A28FE27A01BA}" destId="{E77CB1BE-E4B1-41BF-B29C-A3D4A5926043}" srcOrd="0" destOrd="0" presId="urn:microsoft.com/office/officeart/2005/8/layout/radial1"/>
    <dgm:cxn modelId="{578C4335-A9D5-4C42-ACA1-C330BF9C1139}" type="presOf" srcId="{469936F6-CD79-4627-A641-45C5A160C212}" destId="{3B164D1A-787C-47F1-A6D1-6EFB51B16AE9}" srcOrd="0" destOrd="0" presId="urn:microsoft.com/office/officeart/2005/8/layout/radial1"/>
    <dgm:cxn modelId="{7CE4E5EC-DA7D-45C6-B364-D35CCBDF058D}" type="presOf" srcId="{3169C3AF-EF85-4A32-9BE4-E13CC887CACB}" destId="{0787BAE2-199D-49F2-B845-455F2138A2FC}" srcOrd="1" destOrd="0" presId="urn:microsoft.com/office/officeart/2005/8/layout/radial1"/>
    <dgm:cxn modelId="{EB0AE927-7A07-4F50-AF35-79AD8DB0AFC7}" type="presParOf" srcId="{997B9780-BE6A-4211-B762-6A8A9B380A64}" destId="{4F2C9EC4-4D77-47EB-90EA-839401910089}" srcOrd="0" destOrd="0" presId="urn:microsoft.com/office/officeart/2005/8/layout/radial1"/>
    <dgm:cxn modelId="{C00DA313-313C-4CE3-9DDA-940B5A4F26A6}" type="presParOf" srcId="{997B9780-BE6A-4211-B762-6A8A9B380A64}" destId="{A5BF8D43-B0AA-4E17-8160-02552B1A42F3}" srcOrd="1" destOrd="0" presId="urn:microsoft.com/office/officeart/2005/8/layout/radial1"/>
    <dgm:cxn modelId="{CD0AE68F-E8D5-468C-AB28-3667E220EA69}" type="presParOf" srcId="{A5BF8D43-B0AA-4E17-8160-02552B1A42F3}" destId="{0787BAE2-199D-49F2-B845-455F2138A2FC}" srcOrd="0" destOrd="0" presId="urn:microsoft.com/office/officeart/2005/8/layout/radial1"/>
    <dgm:cxn modelId="{B7AD1716-5B26-4D7E-8CF3-52B9E3A50077}" type="presParOf" srcId="{997B9780-BE6A-4211-B762-6A8A9B380A64}" destId="{3B164D1A-787C-47F1-A6D1-6EFB51B16AE9}" srcOrd="2" destOrd="0" presId="urn:microsoft.com/office/officeart/2005/8/layout/radial1"/>
    <dgm:cxn modelId="{B6E908D1-C5E0-4885-9171-EA41F06B62E6}" type="presParOf" srcId="{997B9780-BE6A-4211-B762-6A8A9B380A64}" destId="{28CC5512-72E1-4913-98DC-9A953CD9F733}" srcOrd="3" destOrd="0" presId="urn:microsoft.com/office/officeart/2005/8/layout/radial1"/>
    <dgm:cxn modelId="{1ECC26B3-AE24-4841-AF31-8C3A98EA7065}" type="presParOf" srcId="{28CC5512-72E1-4913-98DC-9A953CD9F733}" destId="{379CB975-EC1F-4DCF-AF59-E211ECE99E55}" srcOrd="0" destOrd="0" presId="urn:microsoft.com/office/officeart/2005/8/layout/radial1"/>
    <dgm:cxn modelId="{EA25D73E-0B4A-41A1-8F93-783B33B98172}" type="presParOf" srcId="{997B9780-BE6A-4211-B762-6A8A9B380A64}" destId="{9225825F-2C2A-4D3C-9159-958CB41E41D1}" srcOrd="4" destOrd="0" presId="urn:microsoft.com/office/officeart/2005/8/layout/radial1"/>
    <dgm:cxn modelId="{96E8ABA1-B1A1-4FF6-AA5A-E15FBFB2CF6F}" type="presParOf" srcId="{997B9780-BE6A-4211-B762-6A8A9B380A64}" destId="{886B0001-11CB-4D54-A00A-4C6800B9626C}" srcOrd="5" destOrd="0" presId="urn:microsoft.com/office/officeart/2005/8/layout/radial1"/>
    <dgm:cxn modelId="{40ED7718-46CE-402B-A396-085389AF4103}" type="presParOf" srcId="{886B0001-11CB-4D54-A00A-4C6800B9626C}" destId="{89D86F78-DDBD-42EE-AA23-90A576D11845}" srcOrd="0" destOrd="0" presId="urn:microsoft.com/office/officeart/2005/8/layout/radial1"/>
    <dgm:cxn modelId="{E1D8097C-FE92-46BE-B2FF-BA881DF126AF}" type="presParOf" srcId="{997B9780-BE6A-4211-B762-6A8A9B380A64}" destId="{7BCBD790-D932-41A3-80C3-87F78F977E9C}" srcOrd="6" destOrd="0" presId="urn:microsoft.com/office/officeart/2005/8/layout/radial1"/>
    <dgm:cxn modelId="{4E0EB651-2195-45F0-A0E4-3437D80DC9CC}" type="presParOf" srcId="{997B9780-BE6A-4211-B762-6A8A9B380A64}" destId="{E77CB1BE-E4B1-41BF-B29C-A3D4A5926043}" srcOrd="7" destOrd="0" presId="urn:microsoft.com/office/officeart/2005/8/layout/radial1"/>
    <dgm:cxn modelId="{F998E5FD-4D62-4D1F-861B-E33BA24C1632}" type="presParOf" srcId="{E77CB1BE-E4B1-41BF-B29C-A3D4A5926043}" destId="{88BA4A43-9BEC-4005-8E5D-41054F3CB35D}" srcOrd="0" destOrd="0" presId="urn:microsoft.com/office/officeart/2005/8/layout/radial1"/>
    <dgm:cxn modelId="{D961C2FD-D405-426E-9B9D-6F3EEB921160}" type="presParOf" srcId="{997B9780-BE6A-4211-B762-6A8A9B380A64}" destId="{9ABCF9FF-5DA2-4625-B84F-736E371D94B7}" srcOrd="8"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7BF30F0-39FC-4085-9B23-00F0B686A02B}" type="doc">
      <dgm:prSet loTypeId="urn:microsoft.com/office/officeart/2005/8/layout/radial1" loCatId="cycle" qsTypeId="urn:microsoft.com/office/officeart/2005/8/quickstyle/simple3" qsCatId="simple" csTypeId="urn:microsoft.com/office/officeart/2005/8/colors/accent1_2" csCatId="accent1" phldr="1"/>
      <dgm:spPr/>
      <dgm:t>
        <a:bodyPr/>
        <a:lstStyle/>
        <a:p>
          <a:endParaRPr lang="fr-FR"/>
        </a:p>
      </dgm:t>
    </dgm:pt>
    <dgm:pt modelId="{D5F5B8EE-175A-49CB-B63C-5485862365AE}">
      <dgm:prSet phldrT="[Texte]"/>
      <dgm:spPr/>
      <dgm:t>
        <a:bodyPr/>
        <a:lstStyle/>
        <a:p>
          <a:r>
            <a:rPr lang="fr-FR" dirty="0" smtClean="0"/>
            <a:t>Jean 3.15</a:t>
          </a:r>
          <a:endParaRPr lang="fr-FR" dirty="0"/>
        </a:p>
      </dgm:t>
    </dgm:pt>
    <dgm:pt modelId="{ECE7E0BB-68D3-4872-B303-684566FDA6E8}" type="parTrans" cxnId="{331CEC26-E452-4837-A61C-F07A4550FD23}">
      <dgm:prSet/>
      <dgm:spPr/>
      <dgm:t>
        <a:bodyPr/>
        <a:lstStyle/>
        <a:p>
          <a:endParaRPr lang="fr-FR"/>
        </a:p>
      </dgm:t>
    </dgm:pt>
    <dgm:pt modelId="{8903C80A-2AE8-4072-8081-58193E7DE1A9}" type="sibTrans" cxnId="{331CEC26-E452-4837-A61C-F07A4550FD23}">
      <dgm:prSet/>
      <dgm:spPr/>
      <dgm:t>
        <a:bodyPr/>
        <a:lstStyle/>
        <a:p>
          <a:endParaRPr lang="fr-FR"/>
        </a:p>
      </dgm:t>
    </dgm:pt>
    <dgm:pt modelId="{6AF5460A-87B1-49A5-B0CB-DFA312A837BB}">
      <dgm:prSet phldrT="[Texte]" custT="1"/>
      <dgm:spPr/>
      <dgm:t>
        <a:bodyPr/>
        <a:lstStyle/>
        <a:p>
          <a:r>
            <a:rPr lang="fr-FR" sz="1600" dirty="0" smtClean="0"/>
            <a:t>Es 45.22</a:t>
          </a:r>
          <a:endParaRPr lang="fr-FR" sz="1600" dirty="0"/>
        </a:p>
      </dgm:t>
    </dgm:pt>
    <dgm:pt modelId="{67BFBEE1-1F2A-4A9A-9453-AF854288C46E}" type="parTrans" cxnId="{755CB688-6654-465A-9BA8-77611643108D}">
      <dgm:prSet/>
      <dgm:spPr/>
      <dgm:t>
        <a:bodyPr/>
        <a:lstStyle/>
        <a:p>
          <a:endParaRPr lang="fr-FR"/>
        </a:p>
      </dgm:t>
    </dgm:pt>
    <dgm:pt modelId="{6DC1536C-3108-4BC4-85E7-BA941A556A80}" type="sibTrans" cxnId="{755CB688-6654-465A-9BA8-77611643108D}">
      <dgm:prSet/>
      <dgm:spPr/>
      <dgm:t>
        <a:bodyPr/>
        <a:lstStyle/>
        <a:p>
          <a:endParaRPr lang="fr-FR"/>
        </a:p>
      </dgm:t>
    </dgm:pt>
    <dgm:pt modelId="{243937F5-119F-4F50-9BA0-246523A7B6D0}">
      <dgm:prSet phldrT="[Texte]" custT="1"/>
      <dgm:spPr/>
      <dgm:t>
        <a:bodyPr/>
        <a:lstStyle/>
        <a:p>
          <a:r>
            <a:rPr lang="fr-FR" sz="1600" dirty="0" err="1" smtClean="0"/>
            <a:t>Héb</a:t>
          </a:r>
          <a:r>
            <a:rPr lang="fr-FR" sz="1600" dirty="0" smtClean="0"/>
            <a:t> 7.25</a:t>
          </a:r>
          <a:endParaRPr lang="fr-FR" sz="1600" dirty="0"/>
        </a:p>
      </dgm:t>
    </dgm:pt>
    <dgm:pt modelId="{417BDF9D-E3C6-4C0F-88D9-26D78DD59DC0}" type="parTrans" cxnId="{3C0A9909-B17B-4DCE-9B2D-8D19AF5FA580}">
      <dgm:prSet/>
      <dgm:spPr/>
      <dgm:t>
        <a:bodyPr/>
        <a:lstStyle/>
        <a:p>
          <a:endParaRPr lang="fr-FR"/>
        </a:p>
      </dgm:t>
    </dgm:pt>
    <dgm:pt modelId="{B347572A-EF21-45FF-BDDA-8245058C8882}" type="sibTrans" cxnId="{3C0A9909-B17B-4DCE-9B2D-8D19AF5FA580}">
      <dgm:prSet/>
      <dgm:spPr/>
      <dgm:t>
        <a:bodyPr/>
        <a:lstStyle/>
        <a:p>
          <a:endParaRPr lang="fr-FR"/>
        </a:p>
      </dgm:t>
    </dgm:pt>
    <dgm:pt modelId="{62AE2121-63C6-496A-B329-1BD53C22360B}" type="pres">
      <dgm:prSet presAssocID="{67BF30F0-39FC-4085-9B23-00F0B686A02B}" presName="cycle" presStyleCnt="0">
        <dgm:presLayoutVars>
          <dgm:chMax val="1"/>
          <dgm:dir/>
          <dgm:animLvl val="ctr"/>
          <dgm:resizeHandles val="exact"/>
        </dgm:presLayoutVars>
      </dgm:prSet>
      <dgm:spPr/>
      <dgm:t>
        <a:bodyPr/>
        <a:lstStyle/>
        <a:p>
          <a:endParaRPr lang="fr-FR"/>
        </a:p>
      </dgm:t>
    </dgm:pt>
    <dgm:pt modelId="{C455E7D3-9B2C-4081-B45E-04633B09890C}" type="pres">
      <dgm:prSet presAssocID="{D5F5B8EE-175A-49CB-B63C-5485862365AE}" presName="centerShape" presStyleLbl="node0" presStyleIdx="0" presStyleCnt="1" custLinFactNeighborX="-51362" custLinFactNeighborY="43565"/>
      <dgm:spPr/>
      <dgm:t>
        <a:bodyPr/>
        <a:lstStyle/>
        <a:p>
          <a:endParaRPr lang="fr-FR"/>
        </a:p>
      </dgm:t>
    </dgm:pt>
    <dgm:pt modelId="{5F9121BF-51D1-4CF8-9E00-74C40243A6FF}" type="pres">
      <dgm:prSet presAssocID="{67BFBEE1-1F2A-4A9A-9453-AF854288C46E}" presName="Name9" presStyleLbl="parChTrans1D2" presStyleIdx="0" presStyleCnt="2"/>
      <dgm:spPr/>
      <dgm:t>
        <a:bodyPr/>
        <a:lstStyle/>
        <a:p>
          <a:endParaRPr lang="fr-FR"/>
        </a:p>
      </dgm:t>
    </dgm:pt>
    <dgm:pt modelId="{211C0D78-EF10-4CF5-86D3-ADB1BAEE867B}" type="pres">
      <dgm:prSet presAssocID="{67BFBEE1-1F2A-4A9A-9453-AF854288C46E}" presName="connTx" presStyleLbl="parChTrans1D2" presStyleIdx="0" presStyleCnt="2"/>
      <dgm:spPr/>
      <dgm:t>
        <a:bodyPr/>
        <a:lstStyle/>
        <a:p>
          <a:endParaRPr lang="fr-FR"/>
        </a:p>
      </dgm:t>
    </dgm:pt>
    <dgm:pt modelId="{851BC6BF-E8A7-4C24-B57C-876BF17C1F85}" type="pres">
      <dgm:prSet presAssocID="{6AF5460A-87B1-49A5-B0CB-DFA312A837BB}" presName="node" presStyleLbl="node1" presStyleIdx="0" presStyleCnt="2" custRadScaleRad="151749" custRadScaleInc="56470">
        <dgm:presLayoutVars>
          <dgm:bulletEnabled val="1"/>
        </dgm:presLayoutVars>
      </dgm:prSet>
      <dgm:spPr/>
      <dgm:t>
        <a:bodyPr/>
        <a:lstStyle/>
        <a:p>
          <a:endParaRPr lang="fr-FR"/>
        </a:p>
      </dgm:t>
    </dgm:pt>
    <dgm:pt modelId="{C3778FA0-CFFB-4208-89E5-528E287B601F}" type="pres">
      <dgm:prSet presAssocID="{417BDF9D-E3C6-4C0F-88D9-26D78DD59DC0}" presName="Name9" presStyleLbl="parChTrans1D2" presStyleIdx="1" presStyleCnt="2"/>
      <dgm:spPr/>
      <dgm:t>
        <a:bodyPr/>
        <a:lstStyle/>
        <a:p>
          <a:endParaRPr lang="fr-FR"/>
        </a:p>
      </dgm:t>
    </dgm:pt>
    <dgm:pt modelId="{D2911D0F-C2B4-46FB-9ED8-D0BF1DCAFAF6}" type="pres">
      <dgm:prSet presAssocID="{417BDF9D-E3C6-4C0F-88D9-26D78DD59DC0}" presName="connTx" presStyleLbl="parChTrans1D2" presStyleIdx="1" presStyleCnt="2"/>
      <dgm:spPr/>
      <dgm:t>
        <a:bodyPr/>
        <a:lstStyle/>
        <a:p>
          <a:endParaRPr lang="fr-FR"/>
        </a:p>
      </dgm:t>
    </dgm:pt>
    <dgm:pt modelId="{FF599063-27FB-49EF-A673-A8EC41B7E62C}" type="pres">
      <dgm:prSet presAssocID="{243937F5-119F-4F50-9BA0-246523A7B6D0}" presName="node" presStyleLbl="node1" presStyleIdx="1" presStyleCnt="2" custRadScaleRad="136792" custRadScaleInc="-65902">
        <dgm:presLayoutVars>
          <dgm:bulletEnabled val="1"/>
        </dgm:presLayoutVars>
      </dgm:prSet>
      <dgm:spPr/>
      <dgm:t>
        <a:bodyPr/>
        <a:lstStyle/>
        <a:p>
          <a:endParaRPr lang="fr-FR"/>
        </a:p>
      </dgm:t>
    </dgm:pt>
  </dgm:ptLst>
  <dgm:cxnLst>
    <dgm:cxn modelId="{D67B8112-D47A-41AD-972B-F592AD0648AD}" type="presOf" srcId="{417BDF9D-E3C6-4C0F-88D9-26D78DD59DC0}" destId="{D2911D0F-C2B4-46FB-9ED8-D0BF1DCAFAF6}" srcOrd="1" destOrd="0" presId="urn:microsoft.com/office/officeart/2005/8/layout/radial1"/>
    <dgm:cxn modelId="{3313F8B4-11EB-4C5A-81BC-4D652B279119}" type="presOf" srcId="{D5F5B8EE-175A-49CB-B63C-5485862365AE}" destId="{C455E7D3-9B2C-4081-B45E-04633B09890C}" srcOrd="0" destOrd="0" presId="urn:microsoft.com/office/officeart/2005/8/layout/radial1"/>
    <dgm:cxn modelId="{C81FE7F0-FD11-4E60-B1A4-1BAB05103AC6}" type="presOf" srcId="{6AF5460A-87B1-49A5-B0CB-DFA312A837BB}" destId="{851BC6BF-E8A7-4C24-B57C-876BF17C1F85}" srcOrd="0" destOrd="0" presId="urn:microsoft.com/office/officeart/2005/8/layout/radial1"/>
    <dgm:cxn modelId="{A37D84E5-E21A-40E8-8087-80299181973D}" type="presOf" srcId="{67BFBEE1-1F2A-4A9A-9453-AF854288C46E}" destId="{211C0D78-EF10-4CF5-86D3-ADB1BAEE867B}" srcOrd="1" destOrd="0" presId="urn:microsoft.com/office/officeart/2005/8/layout/radial1"/>
    <dgm:cxn modelId="{755CB688-6654-465A-9BA8-77611643108D}" srcId="{D5F5B8EE-175A-49CB-B63C-5485862365AE}" destId="{6AF5460A-87B1-49A5-B0CB-DFA312A837BB}" srcOrd="0" destOrd="0" parTransId="{67BFBEE1-1F2A-4A9A-9453-AF854288C46E}" sibTransId="{6DC1536C-3108-4BC4-85E7-BA941A556A80}"/>
    <dgm:cxn modelId="{F07178B4-52FA-4360-ADE1-C2AC880B2228}" type="presOf" srcId="{67BFBEE1-1F2A-4A9A-9453-AF854288C46E}" destId="{5F9121BF-51D1-4CF8-9E00-74C40243A6FF}" srcOrd="0" destOrd="0" presId="urn:microsoft.com/office/officeart/2005/8/layout/radial1"/>
    <dgm:cxn modelId="{2CB86C3E-9790-4D0A-AF54-4731989B4653}" type="presOf" srcId="{417BDF9D-E3C6-4C0F-88D9-26D78DD59DC0}" destId="{C3778FA0-CFFB-4208-89E5-528E287B601F}" srcOrd="0" destOrd="0" presId="urn:microsoft.com/office/officeart/2005/8/layout/radial1"/>
    <dgm:cxn modelId="{7A305F0D-6598-42C1-9EC7-92D83FDCA8A4}" type="presOf" srcId="{67BF30F0-39FC-4085-9B23-00F0B686A02B}" destId="{62AE2121-63C6-496A-B329-1BD53C22360B}" srcOrd="0" destOrd="0" presId="urn:microsoft.com/office/officeart/2005/8/layout/radial1"/>
    <dgm:cxn modelId="{FFDEBBDE-7C18-46CC-81A7-DC969097E3DF}" type="presOf" srcId="{243937F5-119F-4F50-9BA0-246523A7B6D0}" destId="{FF599063-27FB-49EF-A673-A8EC41B7E62C}" srcOrd="0" destOrd="0" presId="urn:microsoft.com/office/officeart/2005/8/layout/radial1"/>
    <dgm:cxn modelId="{3C0A9909-B17B-4DCE-9B2D-8D19AF5FA580}" srcId="{D5F5B8EE-175A-49CB-B63C-5485862365AE}" destId="{243937F5-119F-4F50-9BA0-246523A7B6D0}" srcOrd="1" destOrd="0" parTransId="{417BDF9D-E3C6-4C0F-88D9-26D78DD59DC0}" sibTransId="{B347572A-EF21-45FF-BDDA-8245058C8882}"/>
    <dgm:cxn modelId="{331CEC26-E452-4837-A61C-F07A4550FD23}" srcId="{67BF30F0-39FC-4085-9B23-00F0B686A02B}" destId="{D5F5B8EE-175A-49CB-B63C-5485862365AE}" srcOrd="0" destOrd="0" parTransId="{ECE7E0BB-68D3-4872-B303-684566FDA6E8}" sibTransId="{8903C80A-2AE8-4072-8081-58193E7DE1A9}"/>
    <dgm:cxn modelId="{95D48F79-E0BD-4BB7-844E-CA546972B537}" type="presParOf" srcId="{62AE2121-63C6-496A-B329-1BD53C22360B}" destId="{C455E7D3-9B2C-4081-B45E-04633B09890C}" srcOrd="0" destOrd="0" presId="urn:microsoft.com/office/officeart/2005/8/layout/radial1"/>
    <dgm:cxn modelId="{C9B87E26-A87D-42D1-93AB-A0BFECAE3F6F}" type="presParOf" srcId="{62AE2121-63C6-496A-B329-1BD53C22360B}" destId="{5F9121BF-51D1-4CF8-9E00-74C40243A6FF}" srcOrd="1" destOrd="0" presId="urn:microsoft.com/office/officeart/2005/8/layout/radial1"/>
    <dgm:cxn modelId="{F4791A26-E6CB-43EE-91CE-3B7BA339D6CD}" type="presParOf" srcId="{5F9121BF-51D1-4CF8-9E00-74C40243A6FF}" destId="{211C0D78-EF10-4CF5-86D3-ADB1BAEE867B}" srcOrd="0" destOrd="0" presId="urn:microsoft.com/office/officeart/2005/8/layout/radial1"/>
    <dgm:cxn modelId="{B6F820DE-4E43-4CD3-BCBE-0BD7F096570E}" type="presParOf" srcId="{62AE2121-63C6-496A-B329-1BD53C22360B}" destId="{851BC6BF-E8A7-4C24-B57C-876BF17C1F85}" srcOrd="2" destOrd="0" presId="urn:microsoft.com/office/officeart/2005/8/layout/radial1"/>
    <dgm:cxn modelId="{0AD1388C-804A-422B-8C63-221EC09EFA87}" type="presParOf" srcId="{62AE2121-63C6-496A-B329-1BD53C22360B}" destId="{C3778FA0-CFFB-4208-89E5-528E287B601F}" srcOrd="3" destOrd="0" presId="urn:microsoft.com/office/officeart/2005/8/layout/radial1"/>
    <dgm:cxn modelId="{7A4FFE4E-C730-415A-8420-5307EBF22B43}" type="presParOf" srcId="{C3778FA0-CFFB-4208-89E5-528E287B601F}" destId="{D2911D0F-C2B4-46FB-9ED8-D0BF1DCAFAF6}" srcOrd="0" destOrd="0" presId="urn:microsoft.com/office/officeart/2005/8/layout/radial1"/>
    <dgm:cxn modelId="{1A9AAC71-E45C-460C-A883-67030ADAF86D}" type="presParOf" srcId="{62AE2121-63C6-496A-B329-1BD53C22360B}" destId="{FF599063-27FB-49EF-A673-A8EC41B7E62C}" srcOrd="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A16686E-3BBF-47B8-94FD-3B32DCB366D8}" type="doc">
      <dgm:prSet loTypeId="urn:microsoft.com/office/officeart/2005/8/layout/radial1" loCatId="relationship" qsTypeId="urn:microsoft.com/office/officeart/2005/8/quickstyle/simple5" qsCatId="simple" csTypeId="urn:microsoft.com/office/officeart/2005/8/colors/colorful2" csCatId="colorful" phldr="1"/>
      <dgm:spPr/>
      <dgm:t>
        <a:bodyPr/>
        <a:lstStyle/>
        <a:p>
          <a:endParaRPr lang="fr-FR"/>
        </a:p>
      </dgm:t>
    </dgm:pt>
    <dgm:pt modelId="{D38ACB72-0BAA-4EF7-8592-DCBD3276C636}">
      <dgm:prSet phldrT="[Texte]"/>
      <dgm:spPr/>
      <dgm:t>
        <a:bodyPr/>
        <a:lstStyle/>
        <a:p>
          <a:r>
            <a:rPr lang="fr-FR" dirty="0" err="1" smtClean="0"/>
            <a:t>Héb</a:t>
          </a:r>
          <a:r>
            <a:rPr lang="fr-FR" dirty="0" smtClean="0"/>
            <a:t> 7.25</a:t>
          </a:r>
          <a:endParaRPr lang="fr-FR" dirty="0"/>
        </a:p>
      </dgm:t>
    </dgm:pt>
    <dgm:pt modelId="{86DE6ABB-C38C-4A64-8578-3BF36BCB80C1}" type="parTrans" cxnId="{69EBCE88-859B-4257-AA2A-9D2477451718}">
      <dgm:prSet/>
      <dgm:spPr/>
      <dgm:t>
        <a:bodyPr/>
        <a:lstStyle/>
        <a:p>
          <a:endParaRPr lang="fr-FR"/>
        </a:p>
      </dgm:t>
    </dgm:pt>
    <dgm:pt modelId="{F18E77D6-CDCF-4798-A596-A3DFEF017CAA}" type="sibTrans" cxnId="{69EBCE88-859B-4257-AA2A-9D2477451718}">
      <dgm:prSet/>
      <dgm:spPr/>
      <dgm:t>
        <a:bodyPr/>
        <a:lstStyle/>
        <a:p>
          <a:endParaRPr lang="fr-FR"/>
        </a:p>
      </dgm:t>
    </dgm:pt>
    <dgm:pt modelId="{CBB9D102-65F8-4B35-A373-2576B6157B45}">
      <dgm:prSet phldrT="[Texte]"/>
      <dgm:spPr/>
      <dgm:t>
        <a:bodyPr/>
        <a:lstStyle/>
        <a:p>
          <a:r>
            <a:rPr lang="fr-FR" dirty="0" smtClean="0"/>
            <a:t> </a:t>
          </a:r>
          <a:r>
            <a:rPr lang="fr-FR" dirty="0" err="1" smtClean="0"/>
            <a:t>Éph</a:t>
          </a:r>
          <a:r>
            <a:rPr lang="fr-FR" dirty="0" smtClean="0"/>
            <a:t> 3.20</a:t>
          </a:r>
          <a:endParaRPr lang="fr-FR" dirty="0"/>
        </a:p>
      </dgm:t>
    </dgm:pt>
    <dgm:pt modelId="{8E4B21EB-BDA9-4347-B021-9BDF83FE4483}" type="parTrans" cxnId="{D0B22945-5F24-4DCC-AB88-68EE2AD1A636}">
      <dgm:prSet/>
      <dgm:spPr/>
      <dgm:t>
        <a:bodyPr/>
        <a:lstStyle/>
        <a:p>
          <a:endParaRPr lang="fr-FR"/>
        </a:p>
      </dgm:t>
    </dgm:pt>
    <dgm:pt modelId="{C02F21F9-9929-4902-B9F4-A39745DC94C0}" type="sibTrans" cxnId="{D0B22945-5F24-4DCC-AB88-68EE2AD1A636}">
      <dgm:prSet/>
      <dgm:spPr/>
      <dgm:t>
        <a:bodyPr/>
        <a:lstStyle/>
        <a:p>
          <a:endParaRPr lang="fr-FR"/>
        </a:p>
      </dgm:t>
    </dgm:pt>
    <dgm:pt modelId="{13A37DE0-663A-4E5E-B5B2-4F4112D44003}">
      <dgm:prSet phldrT="[Texte]"/>
      <dgm:spPr/>
      <dgm:t>
        <a:bodyPr/>
        <a:lstStyle/>
        <a:p>
          <a:r>
            <a:rPr lang="fr-FR" dirty="0" smtClean="0"/>
            <a:t>Héb 7.19</a:t>
          </a:r>
          <a:endParaRPr lang="fr-FR" dirty="0"/>
        </a:p>
      </dgm:t>
    </dgm:pt>
    <dgm:pt modelId="{29E2C2B8-6E65-4CFC-A463-B1FED48C0ACE}" type="parTrans" cxnId="{7B6A0BFC-4878-4926-B75C-F5065A23179A}">
      <dgm:prSet/>
      <dgm:spPr/>
      <dgm:t>
        <a:bodyPr/>
        <a:lstStyle/>
        <a:p>
          <a:endParaRPr lang="fr-FR"/>
        </a:p>
      </dgm:t>
    </dgm:pt>
    <dgm:pt modelId="{EAB31236-F56F-410E-864B-7B87B9D680F0}" type="sibTrans" cxnId="{7B6A0BFC-4878-4926-B75C-F5065A23179A}">
      <dgm:prSet/>
      <dgm:spPr/>
      <dgm:t>
        <a:bodyPr/>
        <a:lstStyle/>
        <a:p>
          <a:endParaRPr lang="fr-FR"/>
        </a:p>
      </dgm:t>
    </dgm:pt>
    <dgm:pt modelId="{8DDAD92A-A6B4-44C8-898E-F159CBF4CDF1}">
      <dgm:prSet phldrT="[Texte]"/>
      <dgm:spPr/>
      <dgm:t>
        <a:bodyPr/>
        <a:lstStyle/>
        <a:p>
          <a:r>
            <a:rPr lang="fr-FR" dirty="0" smtClean="0"/>
            <a:t>Héb 10.19-22</a:t>
          </a:r>
          <a:endParaRPr lang="fr-FR" dirty="0"/>
        </a:p>
      </dgm:t>
    </dgm:pt>
    <dgm:pt modelId="{237A6CD2-E406-4766-B886-4809120BA61B}" type="parTrans" cxnId="{F7C7D1AD-F238-4089-8F5B-525959B970FC}">
      <dgm:prSet/>
      <dgm:spPr/>
      <dgm:t>
        <a:bodyPr/>
        <a:lstStyle/>
        <a:p>
          <a:endParaRPr lang="fr-FR"/>
        </a:p>
      </dgm:t>
    </dgm:pt>
    <dgm:pt modelId="{9F0515ED-1E23-408D-BA1C-50013CE47639}" type="sibTrans" cxnId="{F7C7D1AD-F238-4089-8F5B-525959B970FC}">
      <dgm:prSet/>
      <dgm:spPr/>
      <dgm:t>
        <a:bodyPr/>
        <a:lstStyle/>
        <a:p>
          <a:endParaRPr lang="fr-FR"/>
        </a:p>
      </dgm:t>
    </dgm:pt>
    <dgm:pt modelId="{33C1F2DC-A6A1-47CE-B2BB-64E31D3D2B0B}">
      <dgm:prSet phldrT="[Texte]"/>
      <dgm:spPr/>
      <dgm:t>
        <a:bodyPr/>
        <a:lstStyle/>
        <a:p>
          <a:r>
            <a:rPr lang="fr-FR" dirty="0" smtClean="0"/>
            <a:t>Jean 14.6</a:t>
          </a:r>
          <a:endParaRPr lang="fr-FR" dirty="0"/>
        </a:p>
      </dgm:t>
    </dgm:pt>
    <dgm:pt modelId="{DC961898-8602-4F9F-9370-2E21AC3122FF}" type="parTrans" cxnId="{C22E0E3D-7DC1-4965-B3D0-030BCBE3DCC7}">
      <dgm:prSet/>
      <dgm:spPr/>
      <dgm:t>
        <a:bodyPr/>
        <a:lstStyle/>
        <a:p>
          <a:endParaRPr lang="fr-FR"/>
        </a:p>
      </dgm:t>
    </dgm:pt>
    <dgm:pt modelId="{9C329070-FC2E-4EBF-9CFF-A7D11C76221B}" type="sibTrans" cxnId="{C22E0E3D-7DC1-4965-B3D0-030BCBE3DCC7}">
      <dgm:prSet/>
      <dgm:spPr/>
      <dgm:t>
        <a:bodyPr/>
        <a:lstStyle/>
        <a:p>
          <a:endParaRPr lang="fr-FR"/>
        </a:p>
      </dgm:t>
    </dgm:pt>
    <dgm:pt modelId="{C7857A99-1341-48EA-9FBA-477C6EB1E97F}">
      <dgm:prSet phldrT="[Texte]"/>
      <dgm:spPr/>
      <dgm:t>
        <a:bodyPr/>
        <a:lstStyle/>
        <a:p>
          <a:r>
            <a:rPr lang="fr-FR" dirty="0" err="1" smtClean="0"/>
            <a:t>Héb</a:t>
          </a:r>
          <a:r>
            <a:rPr lang="fr-FR" dirty="0" smtClean="0"/>
            <a:t> 9.24</a:t>
          </a:r>
          <a:endParaRPr lang="fr-FR" dirty="0"/>
        </a:p>
      </dgm:t>
    </dgm:pt>
    <dgm:pt modelId="{17A91B1F-8B92-44CE-8599-F2ADBA2B2FCC}" type="parTrans" cxnId="{70E70502-4A6A-4772-8F37-C844B6DE5751}">
      <dgm:prSet/>
      <dgm:spPr/>
      <dgm:t>
        <a:bodyPr/>
        <a:lstStyle/>
        <a:p>
          <a:endParaRPr lang="fr-FR"/>
        </a:p>
      </dgm:t>
    </dgm:pt>
    <dgm:pt modelId="{5A488E58-D576-497C-A13F-E2E17E4BC342}" type="sibTrans" cxnId="{70E70502-4A6A-4772-8F37-C844B6DE5751}">
      <dgm:prSet/>
      <dgm:spPr/>
      <dgm:t>
        <a:bodyPr/>
        <a:lstStyle/>
        <a:p>
          <a:endParaRPr lang="fr-FR"/>
        </a:p>
      </dgm:t>
    </dgm:pt>
    <dgm:pt modelId="{18921011-3E72-4BE4-A808-49E5BCEACA4A}" type="pres">
      <dgm:prSet presAssocID="{AA16686E-3BBF-47B8-94FD-3B32DCB366D8}" presName="cycle" presStyleCnt="0">
        <dgm:presLayoutVars>
          <dgm:chMax val="1"/>
          <dgm:dir/>
          <dgm:animLvl val="ctr"/>
          <dgm:resizeHandles val="exact"/>
        </dgm:presLayoutVars>
      </dgm:prSet>
      <dgm:spPr/>
      <dgm:t>
        <a:bodyPr/>
        <a:lstStyle/>
        <a:p>
          <a:endParaRPr lang="fr-FR"/>
        </a:p>
      </dgm:t>
    </dgm:pt>
    <dgm:pt modelId="{D6C9F402-4476-4817-BC9E-0D82DA19278A}" type="pres">
      <dgm:prSet presAssocID="{D38ACB72-0BAA-4EF7-8592-DCBD3276C636}" presName="centerShape" presStyleLbl="node0" presStyleIdx="0" presStyleCnt="1" custScaleX="65834" custScaleY="65834" custLinFactNeighborX="-56653" custLinFactNeighborY="37166"/>
      <dgm:spPr/>
      <dgm:t>
        <a:bodyPr/>
        <a:lstStyle/>
        <a:p>
          <a:endParaRPr lang="fr-FR"/>
        </a:p>
      </dgm:t>
    </dgm:pt>
    <dgm:pt modelId="{89D077B1-67E5-4E04-A9E3-24C3DC74CC31}" type="pres">
      <dgm:prSet presAssocID="{8E4B21EB-BDA9-4347-B021-9BDF83FE4483}" presName="Name9" presStyleLbl="parChTrans1D2" presStyleIdx="0" presStyleCnt="5"/>
      <dgm:spPr/>
      <dgm:t>
        <a:bodyPr/>
        <a:lstStyle/>
        <a:p>
          <a:endParaRPr lang="fr-FR"/>
        </a:p>
      </dgm:t>
    </dgm:pt>
    <dgm:pt modelId="{DA74BB9B-B5D7-41FE-B8AD-2E864987A88F}" type="pres">
      <dgm:prSet presAssocID="{8E4B21EB-BDA9-4347-B021-9BDF83FE4483}" presName="connTx" presStyleLbl="parChTrans1D2" presStyleIdx="0" presStyleCnt="5"/>
      <dgm:spPr/>
      <dgm:t>
        <a:bodyPr/>
        <a:lstStyle/>
        <a:p>
          <a:endParaRPr lang="fr-FR"/>
        </a:p>
      </dgm:t>
    </dgm:pt>
    <dgm:pt modelId="{B2CAB3EB-3A4E-4B8F-8F38-AF15784A7730}" type="pres">
      <dgm:prSet presAssocID="{CBB9D102-65F8-4B35-A373-2576B6157B45}" presName="node" presStyleLbl="node1" presStyleIdx="0" presStyleCnt="5" custScaleX="76198" custScaleY="76198" custRadScaleRad="101995" custRadScaleInc="-100540">
        <dgm:presLayoutVars>
          <dgm:bulletEnabled val="1"/>
        </dgm:presLayoutVars>
      </dgm:prSet>
      <dgm:spPr/>
      <dgm:t>
        <a:bodyPr/>
        <a:lstStyle/>
        <a:p>
          <a:endParaRPr lang="fr-FR"/>
        </a:p>
      </dgm:t>
    </dgm:pt>
    <dgm:pt modelId="{5AFA2B11-87A2-4FEA-A8B4-8BB9771CAE5C}" type="pres">
      <dgm:prSet presAssocID="{29E2C2B8-6E65-4CFC-A463-B1FED48C0ACE}" presName="Name9" presStyleLbl="parChTrans1D2" presStyleIdx="1" presStyleCnt="5"/>
      <dgm:spPr/>
      <dgm:t>
        <a:bodyPr/>
        <a:lstStyle/>
        <a:p>
          <a:endParaRPr lang="fr-FR"/>
        </a:p>
      </dgm:t>
    </dgm:pt>
    <dgm:pt modelId="{F52D6040-D557-4940-AB7C-8F8D106CFE0D}" type="pres">
      <dgm:prSet presAssocID="{29E2C2B8-6E65-4CFC-A463-B1FED48C0ACE}" presName="connTx" presStyleLbl="parChTrans1D2" presStyleIdx="1" presStyleCnt="5"/>
      <dgm:spPr/>
      <dgm:t>
        <a:bodyPr/>
        <a:lstStyle/>
        <a:p>
          <a:endParaRPr lang="fr-FR"/>
        </a:p>
      </dgm:t>
    </dgm:pt>
    <dgm:pt modelId="{4705DDFE-FF7D-4DF7-8068-634C632A9C85}" type="pres">
      <dgm:prSet presAssocID="{13A37DE0-663A-4E5E-B5B2-4F4112D44003}" presName="node" presStyleLbl="node1" presStyleIdx="1" presStyleCnt="5" custScaleX="76198" custScaleY="76198" custRadScaleRad="103590" custRadScaleInc="-184069">
        <dgm:presLayoutVars>
          <dgm:bulletEnabled val="1"/>
        </dgm:presLayoutVars>
      </dgm:prSet>
      <dgm:spPr/>
      <dgm:t>
        <a:bodyPr/>
        <a:lstStyle/>
        <a:p>
          <a:endParaRPr lang="fr-FR"/>
        </a:p>
      </dgm:t>
    </dgm:pt>
    <dgm:pt modelId="{2D1FD644-06ED-4E30-BF61-8E01BEF9371B}" type="pres">
      <dgm:prSet presAssocID="{237A6CD2-E406-4766-B886-4809120BA61B}" presName="Name9" presStyleLbl="parChTrans1D2" presStyleIdx="2" presStyleCnt="5"/>
      <dgm:spPr/>
      <dgm:t>
        <a:bodyPr/>
        <a:lstStyle/>
        <a:p>
          <a:endParaRPr lang="fr-FR"/>
        </a:p>
      </dgm:t>
    </dgm:pt>
    <dgm:pt modelId="{4E227221-A1E0-42F6-B375-40D457A446E7}" type="pres">
      <dgm:prSet presAssocID="{237A6CD2-E406-4766-B886-4809120BA61B}" presName="connTx" presStyleLbl="parChTrans1D2" presStyleIdx="2" presStyleCnt="5"/>
      <dgm:spPr/>
      <dgm:t>
        <a:bodyPr/>
        <a:lstStyle/>
        <a:p>
          <a:endParaRPr lang="fr-FR"/>
        </a:p>
      </dgm:t>
    </dgm:pt>
    <dgm:pt modelId="{D515E5AC-DF4B-4C36-864E-23B7201F4FF2}" type="pres">
      <dgm:prSet presAssocID="{8DDAD92A-A6B4-44C8-898E-F159CBF4CDF1}" presName="node" presStyleLbl="node1" presStyleIdx="2" presStyleCnt="5" custScaleX="76198" custScaleY="76198" custRadScaleRad="21508" custRadScaleInc="-282212">
        <dgm:presLayoutVars>
          <dgm:bulletEnabled val="1"/>
        </dgm:presLayoutVars>
      </dgm:prSet>
      <dgm:spPr/>
      <dgm:t>
        <a:bodyPr/>
        <a:lstStyle/>
        <a:p>
          <a:endParaRPr lang="fr-FR"/>
        </a:p>
      </dgm:t>
    </dgm:pt>
    <dgm:pt modelId="{7D7527C1-901A-4230-8CE5-79FAA037BB46}" type="pres">
      <dgm:prSet presAssocID="{DC961898-8602-4F9F-9370-2E21AC3122FF}" presName="Name9" presStyleLbl="parChTrans1D2" presStyleIdx="3" presStyleCnt="5"/>
      <dgm:spPr/>
      <dgm:t>
        <a:bodyPr/>
        <a:lstStyle/>
        <a:p>
          <a:endParaRPr lang="fr-FR"/>
        </a:p>
      </dgm:t>
    </dgm:pt>
    <dgm:pt modelId="{E6810048-071B-4BBA-A253-C1100B965B8D}" type="pres">
      <dgm:prSet presAssocID="{DC961898-8602-4F9F-9370-2E21AC3122FF}" presName="connTx" presStyleLbl="parChTrans1D2" presStyleIdx="3" presStyleCnt="5"/>
      <dgm:spPr/>
      <dgm:t>
        <a:bodyPr/>
        <a:lstStyle/>
        <a:p>
          <a:endParaRPr lang="fr-FR"/>
        </a:p>
      </dgm:t>
    </dgm:pt>
    <dgm:pt modelId="{9B644D81-3E45-459A-B6A6-F841CA9187B3}" type="pres">
      <dgm:prSet presAssocID="{33C1F2DC-A6A1-47CE-B2BB-64E31D3D2B0B}" presName="node" presStyleLbl="node1" presStyleIdx="3" presStyleCnt="5" custScaleX="76198" custScaleY="76198" custRadScaleRad="76428" custRadScaleInc="-276763">
        <dgm:presLayoutVars>
          <dgm:bulletEnabled val="1"/>
        </dgm:presLayoutVars>
      </dgm:prSet>
      <dgm:spPr/>
      <dgm:t>
        <a:bodyPr/>
        <a:lstStyle/>
        <a:p>
          <a:endParaRPr lang="fr-FR"/>
        </a:p>
      </dgm:t>
    </dgm:pt>
    <dgm:pt modelId="{29F3AA36-3882-45A8-A97A-8B09E08E1BBB}" type="pres">
      <dgm:prSet presAssocID="{17A91B1F-8B92-44CE-8599-F2ADBA2B2FCC}" presName="Name9" presStyleLbl="parChTrans1D2" presStyleIdx="4" presStyleCnt="5"/>
      <dgm:spPr/>
      <dgm:t>
        <a:bodyPr/>
        <a:lstStyle/>
        <a:p>
          <a:endParaRPr lang="fr-FR"/>
        </a:p>
      </dgm:t>
    </dgm:pt>
    <dgm:pt modelId="{6D13F7FB-4840-4CFA-86EE-45455BED62D5}" type="pres">
      <dgm:prSet presAssocID="{17A91B1F-8B92-44CE-8599-F2ADBA2B2FCC}" presName="connTx" presStyleLbl="parChTrans1D2" presStyleIdx="4" presStyleCnt="5"/>
      <dgm:spPr/>
      <dgm:t>
        <a:bodyPr/>
        <a:lstStyle/>
        <a:p>
          <a:endParaRPr lang="fr-FR"/>
        </a:p>
      </dgm:t>
    </dgm:pt>
    <dgm:pt modelId="{93E027FA-E5E2-400F-B7B7-990CCD3AE919}" type="pres">
      <dgm:prSet presAssocID="{C7857A99-1341-48EA-9FBA-477C6EB1E97F}" presName="node" presStyleLbl="node1" presStyleIdx="4" presStyleCnt="5" custScaleX="76198" custScaleY="76198" custRadScaleRad="92398" custRadScaleInc="-260204">
        <dgm:presLayoutVars>
          <dgm:bulletEnabled val="1"/>
        </dgm:presLayoutVars>
      </dgm:prSet>
      <dgm:spPr/>
      <dgm:t>
        <a:bodyPr/>
        <a:lstStyle/>
        <a:p>
          <a:endParaRPr lang="fr-FR"/>
        </a:p>
      </dgm:t>
    </dgm:pt>
  </dgm:ptLst>
  <dgm:cxnLst>
    <dgm:cxn modelId="{012B7AB5-4FF8-4394-A7A8-54B1586BF32A}" type="presOf" srcId="{29E2C2B8-6E65-4CFC-A463-B1FED48C0ACE}" destId="{F52D6040-D557-4940-AB7C-8F8D106CFE0D}" srcOrd="1" destOrd="0" presId="urn:microsoft.com/office/officeart/2005/8/layout/radial1"/>
    <dgm:cxn modelId="{7B6A0BFC-4878-4926-B75C-F5065A23179A}" srcId="{D38ACB72-0BAA-4EF7-8592-DCBD3276C636}" destId="{13A37DE0-663A-4E5E-B5B2-4F4112D44003}" srcOrd="1" destOrd="0" parTransId="{29E2C2B8-6E65-4CFC-A463-B1FED48C0ACE}" sibTransId="{EAB31236-F56F-410E-864B-7B87B9D680F0}"/>
    <dgm:cxn modelId="{5901DCE2-90EF-4C06-B72B-0CF7A9973CF0}" type="presOf" srcId="{8E4B21EB-BDA9-4347-B021-9BDF83FE4483}" destId="{DA74BB9B-B5D7-41FE-B8AD-2E864987A88F}" srcOrd="1" destOrd="0" presId="urn:microsoft.com/office/officeart/2005/8/layout/radial1"/>
    <dgm:cxn modelId="{37993B92-8DD3-483B-A606-9920720139A1}" type="presOf" srcId="{C7857A99-1341-48EA-9FBA-477C6EB1E97F}" destId="{93E027FA-E5E2-400F-B7B7-990CCD3AE919}" srcOrd="0" destOrd="0" presId="urn:microsoft.com/office/officeart/2005/8/layout/radial1"/>
    <dgm:cxn modelId="{AE9E4EDE-E4EF-4BF6-B3B2-75793445C63F}" type="presOf" srcId="{17A91B1F-8B92-44CE-8599-F2ADBA2B2FCC}" destId="{29F3AA36-3882-45A8-A97A-8B09E08E1BBB}" srcOrd="0" destOrd="0" presId="urn:microsoft.com/office/officeart/2005/8/layout/radial1"/>
    <dgm:cxn modelId="{F7C7D1AD-F238-4089-8F5B-525959B970FC}" srcId="{D38ACB72-0BAA-4EF7-8592-DCBD3276C636}" destId="{8DDAD92A-A6B4-44C8-898E-F159CBF4CDF1}" srcOrd="2" destOrd="0" parTransId="{237A6CD2-E406-4766-B886-4809120BA61B}" sibTransId="{9F0515ED-1E23-408D-BA1C-50013CE47639}"/>
    <dgm:cxn modelId="{BB5A127D-F265-4C7B-AA62-87881CFD0671}" type="presOf" srcId="{17A91B1F-8B92-44CE-8599-F2ADBA2B2FCC}" destId="{6D13F7FB-4840-4CFA-86EE-45455BED62D5}" srcOrd="1" destOrd="0" presId="urn:microsoft.com/office/officeart/2005/8/layout/radial1"/>
    <dgm:cxn modelId="{B59AFFF4-E1B9-43CC-8B1A-39D0AF9ECDA1}" type="presOf" srcId="{33C1F2DC-A6A1-47CE-B2BB-64E31D3D2B0B}" destId="{9B644D81-3E45-459A-B6A6-F841CA9187B3}" srcOrd="0" destOrd="0" presId="urn:microsoft.com/office/officeart/2005/8/layout/radial1"/>
    <dgm:cxn modelId="{15C44EFD-FD3B-4231-8B5C-D13803472C85}" type="presOf" srcId="{237A6CD2-E406-4766-B886-4809120BA61B}" destId="{4E227221-A1E0-42F6-B375-40D457A446E7}" srcOrd="1" destOrd="0" presId="urn:microsoft.com/office/officeart/2005/8/layout/radial1"/>
    <dgm:cxn modelId="{D0B22945-5F24-4DCC-AB88-68EE2AD1A636}" srcId="{D38ACB72-0BAA-4EF7-8592-DCBD3276C636}" destId="{CBB9D102-65F8-4B35-A373-2576B6157B45}" srcOrd="0" destOrd="0" parTransId="{8E4B21EB-BDA9-4347-B021-9BDF83FE4483}" sibTransId="{C02F21F9-9929-4902-B9F4-A39745DC94C0}"/>
    <dgm:cxn modelId="{073D8CE4-7F1B-484C-BAE7-AEDF94D06E6D}" type="presOf" srcId="{13A37DE0-663A-4E5E-B5B2-4F4112D44003}" destId="{4705DDFE-FF7D-4DF7-8068-634C632A9C85}" srcOrd="0" destOrd="0" presId="urn:microsoft.com/office/officeart/2005/8/layout/radial1"/>
    <dgm:cxn modelId="{70E70502-4A6A-4772-8F37-C844B6DE5751}" srcId="{D38ACB72-0BAA-4EF7-8592-DCBD3276C636}" destId="{C7857A99-1341-48EA-9FBA-477C6EB1E97F}" srcOrd="4" destOrd="0" parTransId="{17A91B1F-8B92-44CE-8599-F2ADBA2B2FCC}" sibTransId="{5A488E58-D576-497C-A13F-E2E17E4BC342}"/>
    <dgm:cxn modelId="{0E363496-2C46-4402-A213-CD193C26B16A}" type="presOf" srcId="{8DDAD92A-A6B4-44C8-898E-F159CBF4CDF1}" destId="{D515E5AC-DF4B-4C36-864E-23B7201F4FF2}" srcOrd="0" destOrd="0" presId="urn:microsoft.com/office/officeart/2005/8/layout/radial1"/>
    <dgm:cxn modelId="{15445D02-D363-426E-B6A8-38C85951950B}" type="presOf" srcId="{29E2C2B8-6E65-4CFC-A463-B1FED48C0ACE}" destId="{5AFA2B11-87A2-4FEA-A8B4-8BB9771CAE5C}" srcOrd="0" destOrd="0" presId="urn:microsoft.com/office/officeart/2005/8/layout/radial1"/>
    <dgm:cxn modelId="{69EBCE88-859B-4257-AA2A-9D2477451718}" srcId="{AA16686E-3BBF-47B8-94FD-3B32DCB366D8}" destId="{D38ACB72-0BAA-4EF7-8592-DCBD3276C636}" srcOrd="0" destOrd="0" parTransId="{86DE6ABB-C38C-4A64-8578-3BF36BCB80C1}" sibTransId="{F18E77D6-CDCF-4798-A596-A3DFEF017CAA}"/>
    <dgm:cxn modelId="{7A39471E-E33C-4550-930C-D6A2C05D14D8}" type="presOf" srcId="{CBB9D102-65F8-4B35-A373-2576B6157B45}" destId="{B2CAB3EB-3A4E-4B8F-8F38-AF15784A7730}" srcOrd="0" destOrd="0" presId="urn:microsoft.com/office/officeart/2005/8/layout/radial1"/>
    <dgm:cxn modelId="{8B0CF3A5-7E49-453B-9CDE-BB79B026687E}" type="presOf" srcId="{8E4B21EB-BDA9-4347-B021-9BDF83FE4483}" destId="{89D077B1-67E5-4E04-A9E3-24C3DC74CC31}" srcOrd="0" destOrd="0" presId="urn:microsoft.com/office/officeart/2005/8/layout/radial1"/>
    <dgm:cxn modelId="{B663562E-9B20-4D31-9914-4C2BD8D05EEC}" type="presOf" srcId="{DC961898-8602-4F9F-9370-2E21AC3122FF}" destId="{7D7527C1-901A-4230-8CE5-79FAA037BB46}" srcOrd="0" destOrd="0" presId="urn:microsoft.com/office/officeart/2005/8/layout/radial1"/>
    <dgm:cxn modelId="{9511F2BA-FF6E-41A9-AE77-316FE4D1449C}" type="presOf" srcId="{237A6CD2-E406-4766-B886-4809120BA61B}" destId="{2D1FD644-06ED-4E30-BF61-8E01BEF9371B}" srcOrd="0" destOrd="0" presId="urn:microsoft.com/office/officeart/2005/8/layout/radial1"/>
    <dgm:cxn modelId="{E4E5F3B6-B190-424A-B699-7F9A029CDA33}" type="presOf" srcId="{AA16686E-3BBF-47B8-94FD-3B32DCB366D8}" destId="{18921011-3E72-4BE4-A808-49E5BCEACA4A}" srcOrd="0" destOrd="0" presId="urn:microsoft.com/office/officeart/2005/8/layout/radial1"/>
    <dgm:cxn modelId="{C22E0E3D-7DC1-4965-B3D0-030BCBE3DCC7}" srcId="{D38ACB72-0BAA-4EF7-8592-DCBD3276C636}" destId="{33C1F2DC-A6A1-47CE-B2BB-64E31D3D2B0B}" srcOrd="3" destOrd="0" parTransId="{DC961898-8602-4F9F-9370-2E21AC3122FF}" sibTransId="{9C329070-FC2E-4EBF-9CFF-A7D11C76221B}"/>
    <dgm:cxn modelId="{2F99FFB2-9BB7-48C9-A2D6-D63EC7FDC152}" type="presOf" srcId="{D38ACB72-0BAA-4EF7-8592-DCBD3276C636}" destId="{D6C9F402-4476-4817-BC9E-0D82DA19278A}" srcOrd="0" destOrd="0" presId="urn:microsoft.com/office/officeart/2005/8/layout/radial1"/>
    <dgm:cxn modelId="{7E0BA21E-1780-4B07-9615-2FD9F307FFFB}" type="presOf" srcId="{DC961898-8602-4F9F-9370-2E21AC3122FF}" destId="{E6810048-071B-4BBA-A253-C1100B965B8D}" srcOrd="1" destOrd="0" presId="urn:microsoft.com/office/officeart/2005/8/layout/radial1"/>
    <dgm:cxn modelId="{0D143CDC-51D4-4C1F-8015-ACB41F84CE71}" type="presParOf" srcId="{18921011-3E72-4BE4-A808-49E5BCEACA4A}" destId="{D6C9F402-4476-4817-BC9E-0D82DA19278A}" srcOrd="0" destOrd="0" presId="urn:microsoft.com/office/officeart/2005/8/layout/radial1"/>
    <dgm:cxn modelId="{B1CB82DC-8B5F-4834-BE42-EC136F0E8B04}" type="presParOf" srcId="{18921011-3E72-4BE4-A808-49E5BCEACA4A}" destId="{89D077B1-67E5-4E04-A9E3-24C3DC74CC31}" srcOrd="1" destOrd="0" presId="urn:microsoft.com/office/officeart/2005/8/layout/radial1"/>
    <dgm:cxn modelId="{DD5042CB-B613-43B0-8768-C8451838A2D3}" type="presParOf" srcId="{89D077B1-67E5-4E04-A9E3-24C3DC74CC31}" destId="{DA74BB9B-B5D7-41FE-B8AD-2E864987A88F}" srcOrd="0" destOrd="0" presId="urn:microsoft.com/office/officeart/2005/8/layout/radial1"/>
    <dgm:cxn modelId="{B6C65016-1691-48FB-810E-BB887624F765}" type="presParOf" srcId="{18921011-3E72-4BE4-A808-49E5BCEACA4A}" destId="{B2CAB3EB-3A4E-4B8F-8F38-AF15784A7730}" srcOrd="2" destOrd="0" presId="urn:microsoft.com/office/officeart/2005/8/layout/radial1"/>
    <dgm:cxn modelId="{632E0E13-3493-42E4-8518-D13C270840FF}" type="presParOf" srcId="{18921011-3E72-4BE4-A808-49E5BCEACA4A}" destId="{5AFA2B11-87A2-4FEA-A8B4-8BB9771CAE5C}" srcOrd="3" destOrd="0" presId="urn:microsoft.com/office/officeart/2005/8/layout/radial1"/>
    <dgm:cxn modelId="{EEF275A2-313A-4972-91CF-EC5C88F365E2}" type="presParOf" srcId="{5AFA2B11-87A2-4FEA-A8B4-8BB9771CAE5C}" destId="{F52D6040-D557-4940-AB7C-8F8D106CFE0D}" srcOrd="0" destOrd="0" presId="urn:microsoft.com/office/officeart/2005/8/layout/radial1"/>
    <dgm:cxn modelId="{D7434272-BBD4-4FB0-8DDB-56F26D419189}" type="presParOf" srcId="{18921011-3E72-4BE4-A808-49E5BCEACA4A}" destId="{4705DDFE-FF7D-4DF7-8068-634C632A9C85}" srcOrd="4" destOrd="0" presId="urn:microsoft.com/office/officeart/2005/8/layout/radial1"/>
    <dgm:cxn modelId="{927B0AE7-E625-4019-89AE-3C38619A59CA}" type="presParOf" srcId="{18921011-3E72-4BE4-A808-49E5BCEACA4A}" destId="{2D1FD644-06ED-4E30-BF61-8E01BEF9371B}" srcOrd="5" destOrd="0" presId="urn:microsoft.com/office/officeart/2005/8/layout/radial1"/>
    <dgm:cxn modelId="{99C2B58F-1D6F-4BD1-9071-8E8FEFC45441}" type="presParOf" srcId="{2D1FD644-06ED-4E30-BF61-8E01BEF9371B}" destId="{4E227221-A1E0-42F6-B375-40D457A446E7}" srcOrd="0" destOrd="0" presId="urn:microsoft.com/office/officeart/2005/8/layout/radial1"/>
    <dgm:cxn modelId="{6EA532B5-74AA-47A9-A301-024D2BD6A1C7}" type="presParOf" srcId="{18921011-3E72-4BE4-A808-49E5BCEACA4A}" destId="{D515E5AC-DF4B-4C36-864E-23B7201F4FF2}" srcOrd="6" destOrd="0" presId="urn:microsoft.com/office/officeart/2005/8/layout/radial1"/>
    <dgm:cxn modelId="{0F6729DD-86EC-4AF6-9811-BD774AAD1125}" type="presParOf" srcId="{18921011-3E72-4BE4-A808-49E5BCEACA4A}" destId="{7D7527C1-901A-4230-8CE5-79FAA037BB46}" srcOrd="7" destOrd="0" presId="urn:microsoft.com/office/officeart/2005/8/layout/radial1"/>
    <dgm:cxn modelId="{088F42FB-6B89-4B2E-8D69-68F14CB38F34}" type="presParOf" srcId="{7D7527C1-901A-4230-8CE5-79FAA037BB46}" destId="{E6810048-071B-4BBA-A253-C1100B965B8D}" srcOrd="0" destOrd="0" presId="urn:microsoft.com/office/officeart/2005/8/layout/radial1"/>
    <dgm:cxn modelId="{D212E2A8-4148-40AC-BE0E-BE7839D3EAE1}" type="presParOf" srcId="{18921011-3E72-4BE4-A808-49E5BCEACA4A}" destId="{9B644D81-3E45-459A-B6A6-F841CA9187B3}" srcOrd="8" destOrd="0" presId="urn:microsoft.com/office/officeart/2005/8/layout/radial1"/>
    <dgm:cxn modelId="{F1393B14-B586-4658-8BD6-562405499A1B}" type="presParOf" srcId="{18921011-3E72-4BE4-A808-49E5BCEACA4A}" destId="{29F3AA36-3882-45A8-A97A-8B09E08E1BBB}" srcOrd="9" destOrd="0" presId="urn:microsoft.com/office/officeart/2005/8/layout/radial1"/>
    <dgm:cxn modelId="{0426CA55-64FE-4CF6-BD7A-6BB63FDBD09B}" type="presParOf" srcId="{29F3AA36-3882-45A8-A97A-8B09E08E1BBB}" destId="{6D13F7FB-4840-4CFA-86EE-45455BED62D5}" srcOrd="0" destOrd="0" presId="urn:microsoft.com/office/officeart/2005/8/layout/radial1"/>
    <dgm:cxn modelId="{B86BD6A7-AE51-4E3F-BE14-E15E5496E74F}" type="presParOf" srcId="{18921011-3E72-4BE4-A808-49E5BCEACA4A}" destId="{93E027FA-E5E2-400F-B7B7-990CCD3AE919}" srcOrd="10"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981EA5B-94B6-435A-89CB-8332CA7CB66E}" type="doc">
      <dgm:prSet loTypeId="urn:microsoft.com/office/officeart/2005/8/layout/hierarchy4" loCatId="hierarchy" qsTypeId="urn:microsoft.com/office/officeart/2005/8/quickstyle/simple4" qsCatId="simple" csTypeId="urn:microsoft.com/office/officeart/2005/8/colors/colorful1#8" csCatId="colorful" phldr="1"/>
      <dgm:spPr/>
      <dgm:t>
        <a:bodyPr/>
        <a:lstStyle/>
        <a:p>
          <a:endParaRPr lang="fr-FR"/>
        </a:p>
      </dgm:t>
    </dgm:pt>
    <dgm:pt modelId="{630BD2F9-FA97-484F-B14E-00CE18B0B77F}">
      <dgm:prSet phldrT="[Texte]"/>
      <dgm:spPr/>
      <dgm:t>
        <a:bodyPr/>
        <a:lstStyle/>
        <a:p>
          <a:r>
            <a:rPr lang="fr-FR" dirty="0" smtClean="0"/>
            <a:t>Jean 3.16</a:t>
          </a:r>
          <a:endParaRPr lang="fr-FR" dirty="0"/>
        </a:p>
      </dgm:t>
    </dgm:pt>
    <dgm:pt modelId="{C89008EA-C135-4CAA-9923-97F7DFF6BA3B}" type="parTrans" cxnId="{48AFA5EE-95F5-476D-B11D-9FBEAB49A69C}">
      <dgm:prSet/>
      <dgm:spPr/>
      <dgm:t>
        <a:bodyPr/>
        <a:lstStyle/>
        <a:p>
          <a:endParaRPr lang="fr-FR"/>
        </a:p>
      </dgm:t>
    </dgm:pt>
    <dgm:pt modelId="{9174FE02-E098-4FBE-AFA8-98829F2D0191}" type="sibTrans" cxnId="{48AFA5EE-95F5-476D-B11D-9FBEAB49A69C}">
      <dgm:prSet/>
      <dgm:spPr/>
      <dgm:t>
        <a:bodyPr/>
        <a:lstStyle/>
        <a:p>
          <a:endParaRPr lang="fr-FR"/>
        </a:p>
      </dgm:t>
    </dgm:pt>
    <dgm:pt modelId="{FE30AAD8-F2B5-475D-92F3-5C8417665B00}">
      <dgm:prSet phldrT="[Texte]" custT="1"/>
      <dgm:spPr/>
      <dgm:t>
        <a:bodyPr/>
        <a:lstStyle/>
        <a:p>
          <a:r>
            <a:rPr lang="fr-FR" sz="2800" dirty="0" smtClean="0"/>
            <a:t>Jean 3.15</a:t>
          </a:r>
          <a:endParaRPr lang="fr-FR" sz="2800" dirty="0"/>
        </a:p>
      </dgm:t>
    </dgm:pt>
    <dgm:pt modelId="{751AF7C2-76FC-4641-9E8E-A2DA0EA18BBA}" type="parTrans" cxnId="{B2545F04-4C75-4E61-A2E4-3D2F6F688A41}">
      <dgm:prSet/>
      <dgm:spPr/>
      <dgm:t>
        <a:bodyPr/>
        <a:lstStyle/>
        <a:p>
          <a:endParaRPr lang="fr-FR"/>
        </a:p>
      </dgm:t>
    </dgm:pt>
    <dgm:pt modelId="{BB8968B5-FA09-470E-B525-735917C190D1}" type="sibTrans" cxnId="{B2545F04-4C75-4E61-A2E4-3D2F6F688A41}">
      <dgm:prSet/>
      <dgm:spPr/>
      <dgm:t>
        <a:bodyPr/>
        <a:lstStyle/>
        <a:p>
          <a:endParaRPr lang="fr-FR"/>
        </a:p>
      </dgm:t>
    </dgm:pt>
    <dgm:pt modelId="{002E5CA3-616E-4DBD-9E51-843C2A1BBB33}">
      <dgm:prSet phldrT="[Texte]" custT="1"/>
      <dgm:spPr/>
      <dgm:t>
        <a:bodyPr vert="vert270"/>
        <a:lstStyle/>
        <a:p>
          <a:r>
            <a:rPr lang="fr-FR" sz="1200" b="1" dirty="0" smtClean="0"/>
            <a:t>Esa 45.22</a:t>
          </a:r>
          <a:endParaRPr lang="fr-FR" sz="1200" b="1" dirty="0"/>
        </a:p>
      </dgm:t>
    </dgm:pt>
    <dgm:pt modelId="{3F172CE4-5567-48AB-9B23-20BAD80CBCA2}" type="parTrans" cxnId="{47B7ED34-DE68-4B89-B06A-255E9E3BF894}">
      <dgm:prSet/>
      <dgm:spPr/>
      <dgm:t>
        <a:bodyPr/>
        <a:lstStyle/>
        <a:p>
          <a:endParaRPr lang="fr-FR"/>
        </a:p>
      </dgm:t>
    </dgm:pt>
    <dgm:pt modelId="{C97F4627-46AB-43B3-88FE-4C9A7958E71A}" type="sibTrans" cxnId="{47B7ED34-DE68-4B89-B06A-255E9E3BF894}">
      <dgm:prSet/>
      <dgm:spPr/>
      <dgm:t>
        <a:bodyPr/>
        <a:lstStyle/>
        <a:p>
          <a:endParaRPr lang="fr-FR"/>
        </a:p>
      </dgm:t>
    </dgm:pt>
    <dgm:pt modelId="{7B738534-90CA-4D87-911B-A3A467DFC552}">
      <dgm:prSet phldrT="[Texte]" custT="1"/>
      <dgm:spPr/>
      <dgm:t>
        <a:bodyPr vert="vert270"/>
        <a:lstStyle/>
        <a:p>
          <a:r>
            <a:rPr lang="fr-FR" sz="1200" b="1" dirty="0" err="1" smtClean="0"/>
            <a:t>Héb</a:t>
          </a:r>
          <a:r>
            <a:rPr lang="fr-FR" sz="1200" b="1" dirty="0" smtClean="0"/>
            <a:t> 7.25</a:t>
          </a:r>
          <a:endParaRPr lang="fr-FR" sz="1200" b="1" dirty="0"/>
        </a:p>
      </dgm:t>
    </dgm:pt>
    <dgm:pt modelId="{24E3907C-E6BE-417F-9083-325FA08EFC84}" type="parTrans" cxnId="{B6351055-3992-4C00-A137-751A640A32FF}">
      <dgm:prSet/>
      <dgm:spPr/>
      <dgm:t>
        <a:bodyPr/>
        <a:lstStyle/>
        <a:p>
          <a:endParaRPr lang="fr-FR"/>
        </a:p>
      </dgm:t>
    </dgm:pt>
    <dgm:pt modelId="{99CE2385-1948-49D6-860E-0AD072B9FA3B}" type="sibTrans" cxnId="{B6351055-3992-4C00-A137-751A640A32FF}">
      <dgm:prSet/>
      <dgm:spPr/>
      <dgm:t>
        <a:bodyPr/>
        <a:lstStyle/>
        <a:p>
          <a:endParaRPr lang="fr-FR"/>
        </a:p>
      </dgm:t>
    </dgm:pt>
    <dgm:pt modelId="{85B62346-0A78-4FC1-A585-6A6164625271}">
      <dgm:prSet phldrT="[Texte]" custT="1"/>
      <dgm:spPr/>
      <dgm:t>
        <a:bodyPr/>
        <a:lstStyle/>
        <a:p>
          <a:r>
            <a:rPr lang="fr-FR" sz="2800" dirty="0" smtClean="0"/>
            <a:t>1 Jean 4.9</a:t>
          </a:r>
          <a:endParaRPr lang="fr-FR" sz="2800" dirty="0"/>
        </a:p>
      </dgm:t>
    </dgm:pt>
    <dgm:pt modelId="{A4DA8C18-A37D-406F-BE99-524171512C3E}" type="parTrans" cxnId="{32B818F9-C88D-445F-8BAF-576D306828E1}">
      <dgm:prSet/>
      <dgm:spPr/>
      <dgm:t>
        <a:bodyPr/>
        <a:lstStyle/>
        <a:p>
          <a:endParaRPr lang="fr-FR"/>
        </a:p>
      </dgm:t>
    </dgm:pt>
    <dgm:pt modelId="{1790AE60-F132-454E-85E1-EA6423C8BB8A}" type="sibTrans" cxnId="{32B818F9-C88D-445F-8BAF-576D306828E1}">
      <dgm:prSet/>
      <dgm:spPr/>
      <dgm:t>
        <a:bodyPr/>
        <a:lstStyle/>
        <a:p>
          <a:endParaRPr lang="fr-FR"/>
        </a:p>
      </dgm:t>
    </dgm:pt>
    <dgm:pt modelId="{AF07DBA4-36E8-40D4-8698-9F094B78F56D}">
      <dgm:prSet phldrT="[Texte]" custT="1"/>
      <dgm:spPr/>
      <dgm:t>
        <a:bodyPr/>
        <a:lstStyle/>
        <a:p>
          <a:r>
            <a:rPr lang="fr-FR" sz="2800" dirty="0" smtClean="0"/>
            <a:t>Rom 8.32</a:t>
          </a:r>
          <a:endParaRPr lang="fr-FR" sz="2800" dirty="0"/>
        </a:p>
      </dgm:t>
    </dgm:pt>
    <dgm:pt modelId="{593FD392-4A60-4956-9336-CCA7C9339658}" type="parTrans" cxnId="{C6CB82DF-F9E9-4A0E-836B-A528F6953973}">
      <dgm:prSet/>
      <dgm:spPr/>
      <dgm:t>
        <a:bodyPr/>
        <a:lstStyle/>
        <a:p>
          <a:endParaRPr lang="fr-FR"/>
        </a:p>
      </dgm:t>
    </dgm:pt>
    <dgm:pt modelId="{E6093169-5C56-409D-A6B3-F9C573895CB8}" type="sibTrans" cxnId="{C6CB82DF-F9E9-4A0E-836B-A528F6953973}">
      <dgm:prSet/>
      <dgm:spPr/>
      <dgm:t>
        <a:bodyPr/>
        <a:lstStyle/>
        <a:p>
          <a:endParaRPr lang="fr-FR"/>
        </a:p>
      </dgm:t>
    </dgm:pt>
    <dgm:pt modelId="{5FF6A86C-04C1-4839-91F6-2B7DBA2C399C}">
      <dgm:prSet phldrT="[Texte]" custT="1"/>
      <dgm:spPr/>
      <dgm:t>
        <a:bodyPr vert="vert270"/>
        <a:lstStyle/>
        <a:p>
          <a:r>
            <a:rPr lang="fr-FR" sz="1200" b="1" dirty="0" smtClean="0"/>
            <a:t>1 Jean 2.2</a:t>
          </a:r>
          <a:endParaRPr lang="fr-FR" sz="1200" b="1" dirty="0"/>
        </a:p>
      </dgm:t>
    </dgm:pt>
    <dgm:pt modelId="{54A8A198-2C68-4AD6-91C3-4E77E41212D4}" type="parTrans" cxnId="{61B9AE21-B39A-4BAD-8142-B674F46273EB}">
      <dgm:prSet/>
      <dgm:spPr/>
      <dgm:t>
        <a:bodyPr/>
        <a:lstStyle/>
        <a:p>
          <a:endParaRPr lang="fr-FR"/>
        </a:p>
      </dgm:t>
    </dgm:pt>
    <dgm:pt modelId="{67AD7A0E-BAA4-4EC2-9BED-2AF70B0CB306}" type="sibTrans" cxnId="{61B9AE21-B39A-4BAD-8142-B674F46273EB}">
      <dgm:prSet/>
      <dgm:spPr/>
      <dgm:t>
        <a:bodyPr/>
        <a:lstStyle/>
        <a:p>
          <a:endParaRPr lang="fr-FR"/>
        </a:p>
      </dgm:t>
    </dgm:pt>
    <dgm:pt modelId="{50AAC014-C0E6-4193-AA73-97B735E9C0EE}">
      <dgm:prSet phldrT="[Texte]" custT="1"/>
      <dgm:spPr/>
      <dgm:t>
        <a:bodyPr vert="vert270"/>
        <a:lstStyle/>
        <a:p>
          <a:r>
            <a:rPr lang="fr-FR" sz="1200" b="1" dirty="0" smtClean="0"/>
            <a:t>Jean 15.16</a:t>
          </a:r>
          <a:endParaRPr lang="fr-FR" sz="1200" b="1" dirty="0"/>
        </a:p>
      </dgm:t>
    </dgm:pt>
    <dgm:pt modelId="{6548A394-B237-4413-A050-649E8F6FA626}" type="parTrans" cxnId="{75DF77EB-3865-4CC8-8BEF-59DEE391ECB9}">
      <dgm:prSet/>
      <dgm:spPr/>
      <dgm:t>
        <a:bodyPr/>
        <a:lstStyle/>
        <a:p>
          <a:endParaRPr lang="fr-FR"/>
        </a:p>
      </dgm:t>
    </dgm:pt>
    <dgm:pt modelId="{FD52D6C0-861D-41DF-B06E-77EEBDC96EA0}" type="sibTrans" cxnId="{75DF77EB-3865-4CC8-8BEF-59DEE391ECB9}">
      <dgm:prSet/>
      <dgm:spPr/>
      <dgm:t>
        <a:bodyPr/>
        <a:lstStyle/>
        <a:p>
          <a:endParaRPr lang="fr-FR"/>
        </a:p>
      </dgm:t>
    </dgm:pt>
    <dgm:pt modelId="{34815FDB-6791-4789-802B-49C9F9CE1330}">
      <dgm:prSet phldrT="[Texte]" custT="1"/>
      <dgm:spPr/>
      <dgm:t>
        <a:bodyPr vert="vert270"/>
        <a:lstStyle/>
        <a:p>
          <a:r>
            <a:rPr lang="fr-FR" sz="1200" b="1" dirty="0" smtClean="0"/>
            <a:t>Rom 5.8-10</a:t>
          </a:r>
          <a:endParaRPr lang="fr-FR" sz="1200" b="1" dirty="0"/>
        </a:p>
      </dgm:t>
    </dgm:pt>
    <dgm:pt modelId="{D7BEA57E-99EA-4824-AB58-6A3315782AC8}" type="parTrans" cxnId="{C14070B0-AFC8-4AF9-98E2-E744AC2BE472}">
      <dgm:prSet/>
      <dgm:spPr/>
      <dgm:t>
        <a:bodyPr/>
        <a:lstStyle/>
        <a:p>
          <a:endParaRPr lang="fr-FR"/>
        </a:p>
      </dgm:t>
    </dgm:pt>
    <dgm:pt modelId="{C0DA759E-D491-4311-8B03-30F31B2C3C75}" type="sibTrans" cxnId="{C14070B0-AFC8-4AF9-98E2-E744AC2BE472}">
      <dgm:prSet/>
      <dgm:spPr/>
      <dgm:t>
        <a:bodyPr/>
        <a:lstStyle/>
        <a:p>
          <a:endParaRPr lang="fr-FR"/>
        </a:p>
      </dgm:t>
    </dgm:pt>
    <dgm:pt modelId="{65FCD4F2-4E85-423F-A0D5-E05A356A529B}">
      <dgm:prSet phldrT="[Texte]" custT="1"/>
      <dgm:spPr/>
      <dgm:t>
        <a:bodyPr vert="vert270"/>
        <a:lstStyle/>
        <a:p>
          <a:r>
            <a:rPr lang="fr-FR" sz="1200" b="1" dirty="0" smtClean="0"/>
            <a:t>1 Tim 1.15</a:t>
          </a:r>
          <a:endParaRPr lang="fr-FR" sz="1200" b="1" dirty="0"/>
        </a:p>
      </dgm:t>
    </dgm:pt>
    <dgm:pt modelId="{ABA4E87F-1C6C-4F9D-9C8A-A7A36D216CA9}" type="parTrans" cxnId="{94920B7C-A377-4CCE-969A-BCF707F77D7D}">
      <dgm:prSet/>
      <dgm:spPr/>
      <dgm:t>
        <a:bodyPr/>
        <a:lstStyle/>
        <a:p>
          <a:endParaRPr lang="fr-FR"/>
        </a:p>
      </dgm:t>
    </dgm:pt>
    <dgm:pt modelId="{DEE3B62E-DC21-483A-BDB3-86C7493A0C66}" type="sibTrans" cxnId="{94920B7C-A377-4CCE-969A-BCF707F77D7D}">
      <dgm:prSet/>
      <dgm:spPr/>
      <dgm:t>
        <a:bodyPr/>
        <a:lstStyle/>
        <a:p>
          <a:endParaRPr lang="fr-FR"/>
        </a:p>
      </dgm:t>
    </dgm:pt>
    <dgm:pt modelId="{86A797EA-C415-41B2-BFA0-EC3863342EE7}">
      <dgm:prSet phldrT="[Texte]" custT="1"/>
      <dgm:spPr/>
      <dgm:t>
        <a:bodyPr vert="vert270"/>
        <a:lstStyle/>
        <a:p>
          <a:r>
            <a:rPr lang="fr-FR" sz="1200" b="1" dirty="0" err="1" smtClean="0"/>
            <a:t>Éph</a:t>
          </a:r>
          <a:r>
            <a:rPr lang="fr-FR" sz="1200" b="1" dirty="0" smtClean="0"/>
            <a:t> 2.13</a:t>
          </a:r>
          <a:endParaRPr lang="fr-FR" sz="1200" b="1" dirty="0"/>
        </a:p>
      </dgm:t>
    </dgm:pt>
    <dgm:pt modelId="{81AC64DA-5C63-479B-9E7D-A90E3176F4D7}" type="parTrans" cxnId="{33EA963A-B39F-46CC-A0D0-61F9CC2129DE}">
      <dgm:prSet/>
      <dgm:spPr/>
      <dgm:t>
        <a:bodyPr/>
        <a:lstStyle/>
        <a:p>
          <a:endParaRPr lang="fr-FR"/>
        </a:p>
      </dgm:t>
    </dgm:pt>
    <dgm:pt modelId="{FE9314AA-D19A-436D-BCED-5F192394C4B1}" type="sibTrans" cxnId="{33EA963A-B39F-46CC-A0D0-61F9CC2129DE}">
      <dgm:prSet/>
      <dgm:spPr/>
      <dgm:t>
        <a:bodyPr/>
        <a:lstStyle/>
        <a:p>
          <a:endParaRPr lang="fr-FR"/>
        </a:p>
      </dgm:t>
    </dgm:pt>
    <dgm:pt modelId="{BC77BA3E-EB0A-4D49-9D73-B7E0180FCC37}">
      <dgm:prSet phldrT="[Texte]" custT="1"/>
      <dgm:spPr/>
      <dgm:t>
        <a:bodyPr vert="vert270"/>
        <a:lstStyle/>
        <a:p>
          <a:r>
            <a:rPr lang="fr-FR" sz="1200" b="1" dirty="0" err="1" smtClean="0"/>
            <a:t>Héb</a:t>
          </a:r>
          <a:r>
            <a:rPr lang="fr-FR" sz="1200" b="1" dirty="0" smtClean="0"/>
            <a:t> 9.14</a:t>
          </a:r>
          <a:endParaRPr lang="fr-FR" sz="1200" b="1" dirty="0"/>
        </a:p>
      </dgm:t>
    </dgm:pt>
    <dgm:pt modelId="{F2F2BC47-0F83-4F4F-BE48-F3A66DD5BC1F}" type="parTrans" cxnId="{3A3DE4F9-9136-4CB9-8CC0-294DD1A98FBA}">
      <dgm:prSet/>
      <dgm:spPr/>
      <dgm:t>
        <a:bodyPr/>
        <a:lstStyle/>
        <a:p>
          <a:endParaRPr lang="fr-FR"/>
        </a:p>
      </dgm:t>
    </dgm:pt>
    <dgm:pt modelId="{65BC821E-C44D-4C63-8819-0DB398B02E28}" type="sibTrans" cxnId="{3A3DE4F9-9136-4CB9-8CC0-294DD1A98FBA}">
      <dgm:prSet/>
      <dgm:spPr/>
      <dgm:t>
        <a:bodyPr/>
        <a:lstStyle/>
        <a:p>
          <a:endParaRPr lang="fr-FR"/>
        </a:p>
      </dgm:t>
    </dgm:pt>
    <dgm:pt modelId="{B5466054-4F64-4C52-876B-3434D9B4149F}">
      <dgm:prSet phldrT="[Texte]" custT="1"/>
      <dgm:spPr/>
      <dgm:t>
        <a:bodyPr vert="vert270"/>
        <a:lstStyle/>
        <a:p>
          <a:r>
            <a:rPr lang="fr-FR" sz="1200" b="1" dirty="0" smtClean="0"/>
            <a:t>1 </a:t>
          </a:r>
          <a:r>
            <a:rPr lang="fr-FR" sz="1200" b="1" dirty="0" err="1" smtClean="0"/>
            <a:t>Thes</a:t>
          </a:r>
          <a:r>
            <a:rPr lang="fr-FR" sz="1200" b="1" dirty="0" smtClean="0"/>
            <a:t> 1.10</a:t>
          </a:r>
          <a:endParaRPr lang="fr-FR" sz="1200" b="1" dirty="0"/>
        </a:p>
      </dgm:t>
    </dgm:pt>
    <dgm:pt modelId="{F3F498AA-0814-4D82-AC18-1010BE64C89E}" type="parTrans" cxnId="{457D1D87-5982-4F52-BC9D-F8AA7B62E009}">
      <dgm:prSet/>
      <dgm:spPr/>
      <dgm:t>
        <a:bodyPr/>
        <a:lstStyle/>
        <a:p>
          <a:endParaRPr lang="fr-FR"/>
        </a:p>
      </dgm:t>
    </dgm:pt>
    <dgm:pt modelId="{7BC4B2D1-D0B5-475F-B1A3-C6F3B36E5CCA}" type="sibTrans" cxnId="{457D1D87-5982-4F52-BC9D-F8AA7B62E009}">
      <dgm:prSet/>
      <dgm:spPr/>
      <dgm:t>
        <a:bodyPr/>
        <a:lstStyle/>
        <a:p>
          <a:endParaRPr lang="fr-FR"/>
        </a:p>
      </dgm:t>
    </dgm:pt>
    <dgm:pt modelId="{DFE4EFA5-14B8-4100-960A-8979F62FB63D}">
      <dgm:prSet phldrT="[Texte]" custT="1"/>
      <dgm:spPr/>
      <dgm:t>
        <a:bodyPr vert="vert270"/>
        <a:lstStyle/>
        <a:p>
          <a:r>
            <a:rPr lang="fr-FR" sz="1000" b="1" dirty="0" smtClean="0">
              <a:latin typeface="+mj-lt"/>
            </a:rPr>
            <a:t>Rom 3.25</a:t>
          </a:r>
          <a:endParaRPr lang="fr-FR" sz="1000" b="1" dirty="0">
            <a:latin typeface="+mj-lt"/>
          </a:endParaRPr>
        </a:p>
      </dgm:t>
    </dgm:pt>
    <dgm:pt modelId="{92F49D4D-ED8D-485C-B848-25652E5FF771}" type="parTrans" cxnId="{2FC28433-428F-4C6F-8E97-1FBC538373A2}">
      <dgm:prSet/>
      <dgm:spPr/>
      <dgm:t>
        <a:bodyPr/>
        <a:lstStyle/>
        <a:p>
          <a:endParaRPr lang="fr-FR"/>
        </a:p>
      </dgm:t>
    </dgm:pt>
    <dgm:pt modelId="{A4F30AE7-E60F-4EDB-BAEF-4F30C84C8947}" type="sibTrans" cxnId="{2FC28433-428F-4C6F-8E97-1FBC538373A2}">
      <dgm:prSet/>
      <dgm:spPr/>
      <dgm:t>
        <a:bodyPr/>
        <a:lstStyle/>
        <a:p>
          <a:endParaRPr lang="fr-FR"/>
        </a:p>
      </dgm:t>
    </dgm:pt>
    <dgm:pt modelId="{ACC599EA-6EFC-44E9-9D56-5C4BC911D84A}">
      <dgm:prSet phldrT="[Texte]" custT="1"/>
      <dgm:spPr/>
      <dgm:t>
        <a:bodyPr vert="vert270"/>
        <a:lstStyle/>
        <a:p>
          <a:r>
            <a:rPr lang="fr-FR" sz="1000" b="1" dirty="0" smtClean="0">
              <a:latin typeface="+mj-lt"/>
            </a:rPr>
            <a:t>1 Tim 2.6</a:t>
          </a:r>
          <a:endParaRPr lang="fr-FR" sz="1000" b="1" dirty="0">
            <a:latin typeface="+mj-lt"/>
          </a:endParaRPr>
        </a:p>
      </dgm:t>
    </dgm:pt>
    <dgm:pt modelId="{F0DD8DA6-C7DE-490B-BFC2-81925ACCEF94}" type="parTrans" cxnId="{99F62285-2085-4085-B6EF-8F72A85AE479}">
      <dgm:prSet/>
      <dgm:spPr/>
      <dgm:t>
        <a:bodyPr/>
        <a:lstStyle/>
        <a:p>
          <a:endParaRPr lang="fr-FR"/>
        </a:p>
      </dgm:t>
    </dgm:pt>
    <dgm:pt modelId="{CEF11217-8261-4550-9A3C-B3D0EFF88C44}" type="sibTrans" cxnId="{99F62285-2085-4085-B6EF-8F72A85AE479}">
      <dgm:prSet/>
      <dgm:spPr/>
      <dgm:t>
        <a:bodyPr/>
        <a:lstStyle/>
        <a:p>
          <a:endParaRPr lang="fr-FR"/>
        </a:p>
      </dgm:t>
    </dgm:pt>
    <dgm:pt modelId="{88A82F65-DC29-419C-9824-7D3F1840425D}">
      <dgm:prSet phldrT="[Texte]" custT="1"/>
      <dgm:spPr/>
      <dgm:t>
        <a:bodyPr vert="vert270"/>
        <a:lstStyle/>
        <a:p>
          <a:r>
            <a:rPr lang="fr-FR" sz="1000" b="1" dirty="0" smtClean="0">
              <a:latin typeface="+mj-lt"/>
            </a:rPr>
            <a:t>1 Pi 2.24</a:t>
          </a:r>
          <a:endParaRPr lang="fr-FR" sz="1000" b="1" dirty="0">
            <a:latin typeface="+mj-lt"/>
          </a:endParaRPr>
        </a:p>
      </dgm:t>
    </dgm:pt>
    <dgm:pt modelId="{CF37C54A-C512-4C73-AB90-15A9231CCA2A}" type="parTrans" cxnId="{82B5ABA9-B844-4A48-A18C-828DBDA8DD49}">
      <dgm:prSet/>
      <dgm:spPr/>
      <dgm:t>
        <a:bodyPr/>
        <a:lstStyle/>
        <a:p>
          <a:endParaRPr lang="fr-FR"/>
        </a:p>
      </dgm:t>
    </dgm:pt>
    <dgm:pt modelId="{033FAADC-98C1-44BF-8421-D5C961D99BC9}" type="sibTrans" cxnId="{82B5ABA9-B844-4A48-A18C-828DBDA8DD49}">
      <dgm:prSet/>
      <dgm:spPr/>
      <dgm:t>
        <a:bodyPr/>
        <a:lstStyle/>
        <a:p>
          <a:endParaRPr lang="fr-FR"/>
        </a:p>
      </dgm:t>
    </dgm:pt>
    <dgm:pt modelId="{D9E85AD6-5CEF-44AB-9DC2-8766268C60A6}">
      <dgm:prSet phldrT="[Texte]" custT="1"/>
      <dgm:spPr/>
      <dgm:t>
        <a:bodyPr vert="vert270"/>
        <a:lstStyle/>
        <a:p>
          <a:r>
            <a:rPr lang="fr-FR" sz="1000" b="1" dirty="0" smtClean="0">
              <a:latin typeface="+mj-lt"/>
            </a:rPr>
            <a:t>2 </a:t>
          </a:r>
          <a:r>
            <a:rPr lang="fr-FR" sz="1000" b="1" dirty="0" err="1" smtClean="0">
              <a:latin typeface="+mj-lt"/>
            </a:rPr>
            <a:t>Thes</a:t>
          </a:r>
          <a:r>
            <a:rPr lang="fr-FR" sz="1000" b="1" dirty="0" smtClean="0">
              <a:latin typeface="+mj-lt"/>
            </a:rPr>
            <a:t> 2.13</a:t>
          </a:r>
          <a:endParaRPr lang="fr-FR" sz="1000" b="1" dirty="0">
            <a:latin typeface="+mj-lt"/>
          </a:endParaRPr>
        </a:p>
      </dgm:t>
    </dgm:pt>
    <dgm:pt modelId="{C840F1C3-86EF-4492-9F29-71B81F18386B}" type="parTrans" cxnId="{CD018D57-0F9E-4605-8F9A-1543306D59AD}">
      <dgm:prSet/>
      <dgm:spPr/>
      <dgm:t>
        <a:bodyPr/>
        <a:lstStyle/>
        <a:p>
          <a:endParaRPr lang="fr-FR"/>
        </a:p>
      </dgm:t>
    </dgm:pt>
    <dgm:pt modelId="{9E98E034-E5F6-439D-94A0-20CCCE0A7BDB}" type="sibTrans" cxnId="{CD018D57-0F9E-4605-8F9A-1543306D59AD}">
      <dgm:prSet/>
      <dgm:spPr/>
      <dgm:t>
        <a:bodyPr/>
        <a:lstStyle/>
        <a:p>
          <a:endParaRPr lang="fr-FR"/>
        </a:p>
      </dgm:t>
    </dgm:pt>
    <dgm:pt modelId="{B9FB1853-53E8-4367-A30A-947FD6E797A7}">
      <dgm:prSet phldrT="[Texte]" custT="1"/>
      <dgm:spPr/>
      <dgm:t>
        <a:bodyPr vert="vert270"/>
        <a:lstStyle/>
        <a:p>
          <a:r>
            <a:rPr lang="fr-FR" sz="1000" b="1" dirty="0" smtClean="0">
              <a:latin typeface="+mj-lt"/>
            </a:rPr>
            <a:t>Mc 3.14</a:t>
          </a:r>
          <a:endParaRPr lang="fr-FR" sz="1000" b="1" dirty="0">
            <a:latin typeface="+mj-lt"/>
          </a:endParaRPr>
        </a:p>
      </dgm:t>
    </dgm:pt>
    <dgm:pt modelId="{84802EA9-0828-4AF9-BEB2-00A34B7B820D}" type="parTrans" cxnId="{A8ED7484-15D0-4F01-947B-9D54A6EC9E55}">
      <dgm:prSet/>
      <dgm:spPr/>
      <dgm:t>
        <a:bodyPr/>
        <a:lstStyle/>
        <a:p>
          <a:endParaRPr lang="fr-FR"/>
        </a:p>
      </dgm:t>
    </dgm:pt>
    <dgm:pt modelId="{08B8DAE1-994B-436A-9F47-203192E13199}" type="sibTrans" cxnId="{A8ED7484-15D0-4F01-947B-9D54A6EC9E55}">
      <dgm:prSet/>
      <dgm:spPr/>
      <dgm:t>
        <a:bodyPr/>
        <a:lstStyle/>
        <a:p>
          <a:endParaRPr lang="fr-FR"/>
        </a:p>
      </dgm:t>
    </dgm:pt>
    <dgm:pt modelId="{B00372D8-3C66-496F-A93F-538210F4D5F2}">
      <dgm:prSet phldrT="[Texte]" custT="1"/>
      <dgm:spPr/>
      <dgm:t>
        <a:bodyPr vert="vert270"/>
        <a:lstStyle/>
        <a:p>
          <a:r>
            <a:rPr lang="fr-FR" sz="1000" b="1" dirty="0" smtClean="0">
              <a:latin typeface="+mj-lt"/>
            </a:rPr>
            <a:t>Mat 28.19</a:t>
          </a:r>
          <a:endParaRPr lang="fr-FR" sz="1000" b="1" dirty="0">
            <a:latin typeface="+mj-lt"/>
          </a:endParaRPr>
        </a:p>
      </dgm:t>
    </dgm:pt>
    <dgm:pt modelId="{57896218-6583-47C1-AD5F-C1FB91FD78AA}" type="parTrans" cxnId="{5479ED21-95DD-4070-9071-3DC14DFA10A4}">
      <dgm:prSet/>
      <dgm:spPr/>
      <dgm:t>
        <a:bodyPr/>
        <a:lstStyle/>
        <a:p>
          <a:endParaRPr lang="fr-FR"/>
        </a:p>
      </dgm:t>
    </dgm:pt>
    <dgm:pt modelId="{C986439E-6266-40C6-88D5-94ADFA3D6414}" type="sibTrans" cxnId="{5479ED21-95DD-4070-9071-3DC14DFA10A4}">
      <dgm:prSet/>
      <dgm:spPr/>
      <dgm:t>
        <a:bodyPr/>
        <a:lstStyle/>
        <a:p>
          <a:endParaRPr lang="fr-FR"/>
        </a:p>
      </dgm:t>
    </dgm:pt>
    <dgm:pt modelId="{6ED1AEFD-485D-4ECB-9FEE-194D3ABEDC56}">
      <dgm:prSet phldrT="[Texte]" custT="1"/>
      <dgm:spPr/>
      <dgm:t>
        <a:bodyPr vert="vert270"/>
        <a:lstStyle/>
        <a:p>
          <a:r>
            <a:rPr lang="fr-FR" sz="1000" b="1" dirty="0" err="1" smtClean="0">
              <a:latin typeface="+mj-lt"/>
            </a:rPr>
            <a:t>Éph</a:t>
          </a:r>
          <a:r>
            <a:rPr lang="fr-FR" sz="1000" b="1" dirty="0" smtClean="0">
              <a:latin typeface="+mj-lt"/>
            </a:rPr>
            <a:t> 2.10</a:t>
          </a:r>
          <a:endParaRPr lang="fr-FR" sz="1000" b="1" dirty="0">
            <a:latin typeface="+mj-lt"/>
          </a:endParaRPr>
        </a:p>
      </dgm:t>
    </dgm:pt>
    <dgm:pt modelId="{99D07169-71D6-41BC-86C2-6A050801FD11}" type="parTrans" cxnId="{5DD8299E-E3B5-47F4-838A-85E9A3A872DD}">
      <dgm:prSet/>
      <dgm:spPr/>
      <dgm:t>
        <a:bodyPr/>
        <a:lstStyle/>
        <a:p>
          <a:endParaRPr lang="fr-FR"/>
        </a:p>
      </dgm:t>
    </dgm:pt>
    <dgm:pt modelId="{843BC0DA-CAF6-4A5B-BE60-72CE1F4C7225}" type="sibTrans" cxnId="{5DD8299E-E3B5-47F4-838A-85E9A3A872DD}">
      <dgm:prSet/>
      <dgm:spPr/>
      <dgm:t>
        <a:bodyPr/>
        <a:lstStyle/>
        <a:p>
          <a:endParaRPr lang="fr-FR"/>
        </a:p>
      </dgm:t>
    </dgm:pt>
    <dgm:pt modelId="{F63E1934-2B52-4FFD-9EA3-946106A51CCD}">
      <dgm:prSet phldrT="[Texte]" custT="1"/>
      <dgm:spPr/>
      <dgm:t>
        <a:bodyPr vert="vert270"/>
        <a:lstStyle/>
        <a:p>
          <a:r>
            <a:rPr lang="fr-FR" sz="1000" b="1" dirty="0" smtClean="0">
              <a:latin typeface="+mj-lt"/>
            </a:rPr>
            <a:t>Luc 8.15</a:t>
          </a:r>
          <a:endParaRPr lang="fr-FR" sz="1000" b="1" dirty="0">
            <a:latin typeface="+mj-lt"/>
          </a:endParaRPr>
        </a:p>
      </dgm:t>
    </dgm:pt>
    <dgm:pt modelId="{AFFF5D1B-3A2B-49E0-9CD6-7AC316520428}" type="parTrans" cxnId="{2E5E3A22-0719-460F-8F57-F751C6EA8C77}">
      <dgm:prSet/>
      <dgm:spPr/>
      <dgm:t>
        <a:bodyPr/>
        <a:lstStyle/>
        <a:p>
          <a:endParaRPr lang="fr-FR"/>
        </a:p>
      </dgm:t>
    </dgm:pt>
    <dgm:pt modelId="{9C9EA6A8-B6DB-475D-9060-BDC4D73928AB}" type="sibTrans" cxnId="{2E5E3A22-0719-460F-8F57-F751C6EA8C77}">
      <dgm:prSet/>
      <dgm:spPr/>
      <dgm:t>
        <a:bodyPr/>
        <a:lstStyle/>
        <a:p>
          <a:endParaRPr lang="fr-FR"/>
        </a:p>
      </dgm:t>
    </dgm:pt>
    <dgm:pt modelId="{FCE05892-2545-45CE-8D86-767D19A1FED1}">
      <dgm:prSet phldrT="[Texte]" custT="1"/>
      <dgm:spPr/>
      <dgm:t>
        <a:bodyPr vert="vert270"/>
        <a:lstStyle/>
        <a:p>
          <a:r>
            <a:rPr lang="fr-FR" sz="1000" b="1" dirty="0" smtClean="0">
              <a:latin typeface="+mj-lt"/>
            </a:rPr>
            <a:t>Jean 14.13</a:t>
          </a:r>
          <a:endParaRPr lang="fr-FR" sz="1000" b="1" dirty="0">
            <a:latin typeface="+mj-lt"/>
          </a:endParaRPr>
        </a:p>
      </dgm:t>
    </dgm:pt>
    <dgm:pt modelId="{FFD98C29-FD37-48D9-857D-42990995CA97}" type="parTrans" cxnId="{A7D3EA23-580D-46EF-9FE5-BB26E67A6D26}">
      <dgm:prSet/>
      <dgm:spPr/>
      <dgm:t>
        <a:bodyPr/>
        <a:lstStyle/>
        <a:p>
          <a:endParaRPr lang="fr-FR"/>
        </a:p>
      </dgm:t>
    </dgm:pt>
    <dgm:pt modelId="{C9933FFC-D0DF-4816-935F-346587AD7D8A}" type="sibTrans" cxnId="{A7D3EA23-580D-46EF-9FE5-BB26E67A6D26}">
      <dgm:prSet/>
      <dgm:spPr/>
      <dgm:t>
        <a:bodyPr/>
        <a:lstStyle/>
        <a:p>
          <a:endParaRPr lang="fr-FR"/>
        </a:p>
      </dgm:t>
    </dgm:pt>
    <dgm:pt modelId="{53A58BE4-A32C-4F02-8167-749D20A7ADAC}">
      <dgm:prSet phldrT="[Texte]" custT="1"/>
      <dgm:spPr/>
      <dgm:t>
        <a:bodyPr vert="vert270"/>
        <a:lstStyle/>
        <a:p>
          <a:pPr algn="ctr"/>
          <a:r>
            <a:rPr lang="fr-FR" sz="1000" b="1" dirty="0" smtClean="0">
              <a:latin typeface="+mj-lt"/>
            </a:rPr>
            <a:t>Luc 9.56</a:t>
          </a:r>
          <a:endParaRPr lang="fr-FR" sz="1000" b="1" dirty="0">
            <a:latin typeface="+mj-lt"/>
          </a:endParaRPr>
        </a:p>
      </dgm:t>
    </dgm:pt>
    <dgm:pt modelId="{269F4D0D-BE39-47C3-B420-DED9FDE120AB}" type="parTrans" cxnId="{21C4F101-65E1-4BA6-B515-63D2207FFE8E}">
      <dgm:prSet/>
      <dgm:spPr/>
      <dgm:t>
        <a:bodyPr/>
        <a:lstStyle/>
        <a:p>
          <a:endParaRPr lang="fr-FR"/>
        </a:p>
      </dgm:t>
    </dgm:pt>
    <dgm:pt modelId="{ECCB22CF-7C88-4D30-AD6E-8719285D39B5}" type="sibTrans" cxnId="{21C4F101-65E1-4BA6-B515-63D2207FFE8E}">
      <dgm:prSet/>
      <dgm:spPr/>
      <dgm:t>
        <a:bodyPr/>
        <a:lstStyle/>
        <a:p>
          <a:endParaRPr lang="fr-FR"/>
        </a:p>
      </dgm:t>
    </dgm:pt>
    <dgm:pt modelId="{31F72B05-1D4B-4458-A380-DA1158A782D1}">
      <dgm:prSet phldrT="[Texte]" custT="1"/>
      <dgm:spPr/>
      <dgm:t>
        <a:bodyPr vert="vert270"/>
        <a:lstStyle/>
        <a:p>
          <a:pPr algn="ctr"/>
          <a:r>
            <a:rPr lang="fr-FR" sz="1000" b="1" dirty="0" smtClean="0">
              <a:latin typeface="+mj-lt"/>
            </a:rPr>
            <a:t>Jean 3.17</a:t>
          </a:r>
          <a:endParaRPr lang="fr-FR" sz="1000" b="1" dirty="0">
            <a:latin typeface="+mj-lt"/>
          </a:endParaRPr>
        </a:p>
      </dgm:t>
    </dgm:pt>
    <dgm:pt modelId="{5CC834E5-7130-4B78-8E69-5A88494D6779}" type="parTrans" cxnId="{30339819-5772-41B2-A61B-A7F42EC071BD}">
      <dgm:prSet/>
      <dgm:spPr/>
      <dgm:t>
        <a:bodyPr/>
        <a:lstStyle/>
        <a:p>
          <a:endParaRPr lang="fr-FR"/>
        </a:p>
      </dgm:t>
    </dgm:pt>
    <dgm:pt modelId="{11346D30-EB57-4DDC-B338-67EEF1D811F9}" type="sibTrans" cxnId="{30339819-5772-41B2-A61B-A7F42EC071BD}">
      <dgm:prSet/>
      <dgm:spPr/>
      <dgm:t>
        <a:bodyPr/>
        <a:lstStyle/>
        <a:p>
          <a:endParaRPr lang="fr-FR"/>
        </a:p>
      </dgm:t>
    </dgm:pt>
    <dgm:pt modelId="{79332411-544E-4B58-BE49-E90CC2CE9D13}">
      <dgm:prSet phldrT="[Texte]" custT="1"/>
      <dgm:spPr/>
      <dgm:t>
        <a:bodyPr vert="vert270"/>
        <a:lstStyle/>
        <a:p>
          <a:pPr algn="ctr"/>
          <a:r>
            <a:rPr lang="fr-FR" sz="1000" b="1" dirty="0" smtClean="0">
              <a:latin typeface="+mj-lt"/>
            </a:rPr>
            <a:t>1 Pi 2.10</a:t>
          </a:r>
          <a:endParaRPr lang="fr-FR" sz="1000" b="1" dirty="0">
            <a:latin typeface="+mj-lt"/>
          </a:endParaRPr>
        </a:p>
      </dgm:t>
    </dgm:pt>
    <dgm:pt modelId="{04369CA2-9BAA-441E-B4D9-F11FE3BAB3DD}" type="parTrans" cxnId="{ABB7717F-9279-47EE-9230-F7A4E762126F}">
      <dgm:prSet/>
      <dgm:spPr/>
      <dgm:t>
        <a:bodyPr/>
        <a:lstStyle/>
        <a:p>
          <a:endParaRPr lang="fr-FR"/>
        </a:p>
      </dgm:t>
    </dgm:pt>
    <dgm:pt modelId="{26FBE380-C5B3-4EF9-A206-87098C91A785}" type="sibTrans" cxnId="{ABB7717F-9279-47EE-9230-F7A4E762126F}">
      <dgm:prSet/>
      <dgm:spPr/>
      <dgm:t>
        <a:bodyPr/>
        <a:lstStyle/>
        <a:p>
          <a:endParaRPr lang="fr-FR"/>
        </a:p>
      </dgm:t>
    </dgm:pt>
    <dgm:pt modelId="{34DC8717-9CF7-4FA9-BD11-0722939AFB58}">
      <dgm:prSet phldrT="[Texte]" custT="1"/>
      <dgm:spPr/>
      <dgm:t>
        <a:bodyPr vert="vert270"/>
        <a:lstStyle/>
        <a:p>
          <a:pPr algn="ctr"/>
          <a:r>
            <a:rPr lang="fr-FR" sz="1000" b="1" dirty="0" smtClean="0">
              <a:latin typeface="+mj-lt"/>
            </a:rPr>
            <a:t>Col 1.21</a:t>
          </a:r>
          <a:endParaRPr lang="fr-FR" sz="1000" b="1" dirty="0">
            <a:latin typeface="+mj-lt"/>
          </a:endParaRPr>
        </a:p>
      </dgm:t>
    </dgm:pt>
    <dgm:pt modelId="{7A8D9BEA-B604-49D2-8022-3C2A96D2F962}" type="parTrans" cxnId="{FD58B7DC-9349-44C9-AFFE-A06AAB21FD70}">
      <dgm:prSet/>
      <dgm:spPr/>
      <dgm:t>
        <a:bodyPr/>
        <a:lstStyle/>
        <a:p>
          <a:endParaRPr lang="fr-FR"/>
        </a:p>
      </dgm:t>
    </dgm:pt>
    <dgm:pt modelId="{FC208E8B-C593-4A7A-A0E2-1C4F8B5013E9}" type="sibTrans" cxnId="{FD58B7DC-9349-44C9-AFFE-A06AAB21FD70}">
      <dgm:prSet/>
      <dgm:spPr/>
      <dgm:t>
        <a:bodyPr/>
        <a:lstStyle/>
        <a:p>
          <a:endParaRPr lang="fr-FR"/>
        </a:p>
      </dgm:t>
    </dgm:pt>
    <dgm:pt modelId="{3B6396E5-1FFF-477F-9AE1-0C6D778C9E43}">
      <dgm:prSet phldrT="[Texte]" custT="1"/>
      <dgm:spPr/>
      <dgm:t>
        <a:bodyPr vert="vert270"/>
        <a:lstStyle/>
        <a:p>
          <a:pPr algn="ctr"/>
          <a:r>
            <a:rPr lang="fr-FR" sz="1000" b="1" dirty="0" smtClean="0">
              <a:latin typeface="+mj-lt"/>
            </a:rPr>
            <a:t>Rom 7.4-6</a:t>
          </a:r>
          <a:endParaRPr lang="fr-FR" sz="1000" b="1" dirty="0">
            <a:latin typeface="+mj-lt"/>
          </a:endParaRPr>
        </a:p>
      </dgm:t>
    </dgm:pt>
    <dgm:pt modelId="{D8368A5E-3420-4A31-9052-E81BB8C2060C}" type="parTrans" cxnId="{56C1D217-BDC9-4677-9F2F-BB6024741CCC}">
      <dgm:prSet/>
      <dgm:spPr/>
      <dgm:t>
        <a:bodyPr/>
        <a:lstStyle/>
        <a:p>
          <a:endParaRPr lang="fr-FR"/>
        </a:p>
      </dgm:t>
    </dgm:pt>
    <dgm:pt modelId="{7D25931A-8027-47BF-83D7-84392F650E18}" type="sibTrans" cxnId="{56C1D217-BDC9-4677-9F2F-BB6024741CCC}">
      <dgm:prSet/>
      <dgm:spPr/>
      <dgm:t>
        <a:bodyPr/>
        <a:lstStyle/>
        <a:p>
          <a:endParaRPr lang="fr-FR"/>
        </a:p>
      </dgm:t>
    </dgm:pt>
    <dgm:pt modelId="{AC3EB179-BE6E-46A2-9979-1955FEB03AD9}">
      <dgm:prSet phldrT="[Texte]" custT="1"/>
      <dgm:spPr/>
      <dgm:t>
        <a:bodyPr vert="vert270"/>
        <a:lstStyle/>
        <a:p>
          <a:pPr algn="ctr"/>
          <a:r>
            <a:rPr lang="fr-FR" sz="1000" b="1" dirty="0" smtClean="0">
              <a:latin typeface="+mj-lt"/>
            </a:rPr>
            <a:t>Jean 10.18</a:t>
          </a:r>
          <a:endParaRPr lang="fr-FR" sz="1000" b="1" dirty="0">
            <a:latin typeface="+mj-lt"/>
          </a:endParaRPr>
        </a:p>
      </dgm:t>
    </dgm:pt>
    <dgm:pt modelId="{6AE7C684-9DE7-449D-A216-0A921DE7B5D1}" type="parTrans" cxnId="{8B72F568-6694-46B6-B2C6-70E6053F47EB}">
      <dgm:prSet/>
      <dgm:spPr/>
      <dgm:t>
        <a:bodyPr/>
        <a:lstStyle/>
        <a:p>
          <a:endParaRPr lang="fr-FR"/>
        </a:p>
      </dgm:t>
    </dgm:pt>
    <dgm:pt modelId="{5A0F2D06-B4D7-4D26-A422-BCEF1F7F7C16}" type="sibTrans" cxnId="{8B72F568-6694-46B6-B2C6-70E6053F47EB}">
      <dgm:prSet/>
      <dgm:spPr/>
      <dgm:t>
        <a:bodyPr/>
        <a:lstStyle/>
        <a:p>
          <a:endParaRPr lang="fr-FR"/>
        </a:p>
      </dgm:t>
    </dgm:pt>
    <dgm:pt modelId="{973809FC-5D0B-4439-83A4-D8628CAACAFD}">
      <dgm:prSet phldrT="[Texte]" custT="1"/>
      <dgm:spPr/>
      <dgm:t>
        <a:bodyPr vert="vert270"/>
        <a:lstStyle/>
        <a:p>
          <a:pPr algn="ctr"/>
          <a:r>
            <a:rPr lang="fr-FR" sz="1000" b="1" dirty="0" err="1" smtClean="0">
              <a:latin typeface="+mj-lt"/>
            </a:rPr>
            <a:t>Éph</a:t>
          </a:r>
          <a:r>
            <a:rPr lang="fr-FR" sz="1000" b="1" dirty="0" smtClean="0">
              <a:latin typeface="+mj-lt"/>
            </a:rPr>
            <a:t> 5.2</a:t>
          </a:r>
          <a:endParaRPr lang="fr-FR" sz="1000" b="1" dirty="0">
            <a:latin typeface="+mj-lt"/>
          </a:endParaRPr>
        </a:p>
      </dgm:t>
    </dgm:pt>
    <dgm:pt modelId="{8C0A0206-066D-418B-9138-7FCC078134E1}" type="parTrans" cxnId="{E73787F8-5145-402C-9380-F19866A6008A}">
      <dgm:prSet/>
      <dgm:spPr/>
      <dgm:t>
        <a:bodyPr/>
        <a:lstStyle/>
        <a:p>
          <a:endParaRPr lang="fr-FR"/>
        </a:p>
      </dgm:t>
    </dgm:pt>
    <dgm:pt modelId="{1E9B6CF3-779F-4512-8746-9637B8111F0E}" type="sibTrans" cxnId="{E73787F8-5145-402C-9380-F19866A6008A}">
      <dgm:prSet/>
      <dgm:spPr/>
      <dgm:t>
        <a:bodyPr/>
        <a:lstStyle/>
        <a:p>
          <a:endParaRPr lang="fr-FR"/>
        </a:p>
      </dgm:t>
    </dgm:pt>
    <dgm:pt modelId="{6633DF5F-4AAA-4CC7-9D10-36E6A95179B0}">
      <dgm:prSet phldrT="[Texte]" custT="1"/>
      <dgm:spPr/>
      <dgm:t>
        <a:bodyPr vert="vert270"/>
        <a:lstStyle/>
        <a:p>
          <a:pPr algn="ctr"/>
          <a:r>
            <a:rPr lang="fr-FR" sz="1000" b="1" dirty="0" err="1" smtClean="0">
              <a:latin typeface="+mj-lt"/>
            </a:rPr>
            <a:t>Héb</a:t>
          </a:r>
          <a:r>
            <a:rPr lang="fr-FR" sz="1000" b="1" dirty="0" smtClean="0">
              <a:latin typeface="+mj-lt"/>
            </a:rPr>
            <a:t> 7.26</a:t>
          </a:r>
          <a:endParaRPr lang="fr-FR" sz="1000" b="1" dirty="0">
            <a:latin typeface="+mj-lt"/>
          </a:endParaRPr>
        </a:p>
      </dgm:t>
    </dgm:pt>
    <dgm:pt modelId="{CD2136CA-B3C4-489B-BDFE-7274EA05F4EE}" type="parTrans" cxnId="{41323CEB-513B-4132-B036-30842184EF3A}">
      <dgm:prSet/>
      <dgm:spPr/>
      <dgm:t>
        <a:bodyPr/>
        <a:lstStyle/>
        <a:p>
          <a:endParaRPr lang="fr-FR"/>
        </a:p>
      </dgm:t>
    </dgm:pt>
    <dgm:pt modelId="{12DCB0BF-255E-412B-84EA-3B49FA55E39B}" type="sibTrans" cxnId="{41323CEB-513B-4132-B036-30842184EF3A}">
      <dgm:prSet/>
      <dgm:spPr/>
      <dgm:t>
        <a:bodyPr/>
        <a:lstStyle/>
        <a:p>
          <a:endParaRPr lang="fr-FR"/>
        </a:p>
      </dgm:t>
    </dgm:pt>
    <dgm:pt modelId="{DD15259F-4A6D-4A98-A129-6B168559D537}">
      <dgm:prSet phldrT="[Texte]" custT="1"/>
      <dgm:spPr/>
      <dgm:t>
        <a:bodyPr vert="vert270"/>
        <a:lstStyle/>
        <a:p>
          <a:pPr algn="ctr"/>
          <a:r>
            <a:rPr lang="fr-FR" sz="1000" b="1" dirty="0" smtClean="0">
              <a:latin typeface="+mj-lt"/>
            </a:rPr>
            <a:t>1 Pi 1.19</a:t>
          </a:r>
          <a:endParaRPr lang="fr-FR" sz="1000" b="1" dirty="0">
            <a:latin typeface="+mj-lt"/>
          </a:endParaRPr>
        </a:p>
      </dgm:t>
    </dgm:pt>
    <dgm:pt modelId="{DC2FDD20-9663-4EB7-BD9D-11030789EABB}" type="parTrans" cxnId="{42BBBC0A-E077-4873-93AE-F0A2962032A6}">
      <dgm:prSet/>
      <dgm:spPr/>
      <dgm:t>
        <a:bodyPr/>
        <a:lstStyle/>
        <a:p>
          <a:endParaRPr lang="fr-FR"/>
        </a:p>
      </dgm:t>
    </dgm:pt>
    <dgm:pt modelId="{D5DA6748-C893-40DC-B056-A7E688CCAB04}" type="sibTrans" cxnId="{42BBBC0A-E077-4873-93AE-F0A2962032A6}">
      <dgm:prSet/>
      <dgm:spPr/>
      <dgm:t>
        <a:bodyPr/>
        <a:lstStyle/>
        <a:p>
          <a:endParaRPr lang="fr-FR"/>
        </a:p>
      </dgm:t>
    </dgm:pt>
    <dgm:pt modelId="{210F06ED-1F20-4753-938C-8DC670F95205}">
      <dgm:prSet phldrT="[Texte]" custT="1"/>
      <dgm:spPr/>
      <dgm:t>
        <a:bodyPr vert="vert270"/>
        <a:lstStyle/>
        <a:p>
          <a:pPr algn="ctr"/>
          <a:r>
            <a:rPr lang="fr-FR" sz="1000" b="1" dirty="0" smtClean="0">
              <a:latin typeface="+mj-lt"/>
            </a:rPr>
            <a:t>Tit 2.14</a:t>
          </a:r>
          <a:endParaRPr lang="fr-FR" sz="1000" b="1" dirty="0">
            <a:latin typeface="+mj-lt"/>
          </a:endParaRPr>
        </a:p>
      </dgm:t>
    </dgm:pt>
    <dgm:pt modelId="{119E170B-707F-4F51-8277-1F4F6F097C75}" type="parTrans" cxnId="{9C0418B4-4128-4060-8EA1-263C1D068278}">
      <dgm:prSet/>
      <dgm:spPr/>
      <dgm:t>
        <a:bodyPr/>
        <a:lstStyle/>
        <a:p>
          <a:endParaRPr lang="fr-FR"/>
        </a:p>
      </dgm:t>
    </dgm:pt>
    <dgm:pt modelId="{F2AEDF4D-F72A-4F82-94A4-33575C8BBE78}" type="sibTrans" cxnId="{9C0418B4-4128-4060-8EA1-263C1D068278}">
      <dgm:prSet/>
      <dgm:spPr/>
      <dgm:t>
        <a:bodyPr/>
        <a:lstStyle/>
        <a:p>
          <a:endParaRPr lang="fr-FR"/>
        </a:p>
      </dgm:t>
    </dgm:pt>
    <dgm:pt modelId="{14A6F901-1C7C-4EDD-A7DD-750CD6DC819C}">
      <dgm:prSet phldrT="[Texte]" custT="1"/>
      <dgm:spPr/>
      <dgm:t>
        <a:bodyPr vert="vert270"/>
        <a:lstStyle/>
        <a:p>
          <a:pPr algn="ctr"/>
          <a:r>
            <a:rPr lang="fr-FR" sz="1000" b="1" dirty="0" smtClean="0">
              <a:latin typeface="+mj-lt"/>
            </a:rPr>
            <a:t>1 </a:t>
          </a:r>
          <a:r>
            <a:rPr lang="fr-FR" sz="1000" b="1" dirty="0" err="1" smtClean="0">
              <a:latin typeface="+mj-lt"/>
            </a:rPr>
            <a:t>Thes</a:t>
          </a:r>
          <a:r>
            <a:rPr lang="fr-FR" sz="1000" b="1" dirty="0" smtClean="0">
              <a:latin typeface="+mj-lt"/>
            </a:rPr>
            <a:t> 2.13</a:t>
          </a:r>
          <a:endParaRPr lang="fr-FR" sz="1000" b="1" dirty="0">
            <a:latin typeface="+mj-lt"/>
          </a:endParaRPr>
        </a:p>
      </dgm:t>
    </dgm:pt>
    <dgm:pt modelId="{6D650F6C-996A-42C2-880B-7393DB1E2594}" type="parTrans" cxnId="{AF23A197-1208-4EA4-96D9-22B6B55C07EF}">
      <dgm:prSet/>
      <dgm:spPr/>
      <dgm:t>
        <a:bodyPr/>
        <a:lstStyle/>
        <a:p>
          <a:endParaRPr lang="fr-FR"/>
        </a:p>
      </dgm:t>
    </dgm:pt>
    <dgm:pt modelId="{783BF236-3800-47BF-8419-B700EC6841E6}" type="sibTrans" cxnId="{AF23A197-1208-4EA4-96D9-22B6B55C07EF}">
      <dgm:prSet/>
      <dgm:spPr/>
      <dgm:t>
        <a:bodyPr/>
        <a:lstStyle/>
        <a:p>
          <a:endParaRPr lang="fr-FR"/>
        </a:p>
      </dgm:t>
    </dgm:pt>
    <dgm:pt modelId="{F85A801F-2321-4D52-BA1D-B2A2F24C9F76}">
      <dgm:prSet phldrT="[Texte]" custT="1"/>
      <dgm:spPr/>
      <dgm:t>
        <a:bodyPr vert="vert270"/>
        <a:lstStyle/>
        <a:p>
          <a:pPr algn="ctr"/>
          <a:r>
            <a:rPr lang="fr-FR" sz="1000" b="1" dirty="0" smtClean="0">
              <a:latin typeface="+mj-lt"/>
            </a:rPr>
            <a:t>1 Cor 12.2</a:t>
          </a:r>
          <a:endParaRPr lang="fr-FR" sz="1000" b="1" dirty="0">
            <a:latin typeface="+mj-lt"/>
          </a:endParaRPr>
        </a:p>
      </dgm:t>
    </dgm:pt>
    <dgm:pt modelId="{5FF74A09-4A44-4D46-9F2B-22179869FDF1}" type="parTrans" cxnId="{ECC76BB2-6EF3-4BF2-A6E5-CDE4B5C52FC6}">
      <dgm:prSet/>
      <dgm:spPr/>
      <dgm:t>
        <a:bodyPr/>
        <a:lstStyle/>
        <a:p>
          <a:endParaRPr lang="fr-FR"/>
        </a:p>
      </dgm:t>
    </dgm:pt>
    <dgm:pt modelId="{62F0F902-D544-4084-80EB-ED861C3B53FA}" type="sibTrans" cxnId="{ECC76BB2-6EF3-4BF2-A6E5-CDE4B5C52FC6}">
      <dgm:prSet/>
      <dgm:spPr/>
      <dgm:t>
        <a:bodyPr/>
        <a:lstStyle/>
        <a:p>
          <a:endParaRPr lang="fr-FR"/>
        </a:p>
      </dgm:t>
    </dgm:pt>
    <dgm:pt modelId="{ECC7A1C7-0D35-4970-8C3D-AB9FA0131A11}">
      <dgm:prSet phldrT="[Texte]" custT="1"/>
      <dgm:spPr/>
      <dgm:t>
        <a:bodyPr vert="vert270"/>
        <a:lstStyle/>
        <a:p>
          <a:pPr algn="ctr"/>
          <a:r>
            <a:rPr lang="fr-FR" sz="1000" b="1" dirty="0" smtClean="0">
              <a:latin typeface="+mj-lt"/>
            </a:rPr>
            <a:t>Gal 4.8</a:t>
          </a:r>
          <a:endParaRPr lang="fr-FR" sz="1000" b="1" dirty="0">
            <a:latin typeface="+mj-lt"/>
          </a:endParaRPr>
        </a:p>
      </dgm:t>
    </dgm:pt>
    <dgm:pt modelId="{DAF63EDF-4E60-4F87-8A2A-5ED047126784}" type="parTrans" cxnId="{9115C2F9-A8F6-43C1-916A-7053AA822579}">
      <dgm:prSet/>
      <dgm:spPr/>
      <dgm:t>
        <a:bodyPr/>
        <a:lstStyle/>
        <a:p>
          <a:endParaRPr lang="fr-FR"/>
        </a:p>
      </dgm:t>
    </dgm:pt>
    <dgm:pt modelId="{466C81FD-AF36-4558-A614-0D490224D3FB}" type="sibTrans" cxnId="{9115C2F9-A8F6-43C1-916A-7053AA822579}">
      <dgm:prSet/>
      <dgm:spPr/>
      <dgm:t>
        <a:bodyPr/>
        <a:lstStyle/>
        <a:p>
          <a:endParaRPr lang="fr-FR"/>
        </a:p>
      </dgm:t>
    </dgm:pt>
    <dgm:pt modelId="{0C90C90A-7026-430C-8591-246B21E23E6C}">
      <dgm:prSet phldrT="[Texte]" custT="1"/>
      <dgm:spPr/>
      <dgm:t>
        <a:bodyPr vert="vert270"/>
        <a:lstStyle/>
        <a:p>
          <a:pPr algn="ctr"/>
          <a:r>
            <a:rPr lang="fr-FR" sz="1000" b="1" dirty="0" err="1" smtClean="0">
              <a:latin typeface="+mj-lt"/>
            </a:rPr>
            <a:t>At</a:t>
          </a:r>
          <a:r>
            <a:rPr lang="fr-FR" sz="1000" b="1" dirty="0" smtClean="0">
              <a:latin typeface="+mj-lt"/>
            </a:rPr>
            <a:t> 14.15</a:t>
          </a:r>
          <a:endParaRPr lang="fr-FR" sz="1000" b="1" dirty="0">
            <a:latin typeface="+mj-lt"/>
          </a:endParaRPr>
        </a:p>
      </dgm:t>
    </dgm:pt>
    <dgm:pt modelId="{0380A0C2-7AC4-42A7-9EE8-B60267CCDFBA}" type="parTrans" cxnId="{6E1F6477-455F-4157-A1DD-31CA4D04C698}">
      <dgm:prSet/>
      <dgm:spPr/>
      <dgm:t>
        <a:bodyPr/>
        <a:lstStyle/>
        <a:p>
          <a:endParaRPr lang="fr-FR"/>
        </a:p>
      </dgm:t>
    </dgm:pt>
    <dgm:pt modelId="{E503205B-8B75-4475-AC5F-D09830DF8DCF}" type="sibTrans" cxnId="{6E1F6477-455F-4157-A1DD-31CA4D04C698}">
      <dgm:prSet/>
      <dgm:spPr/>
      <dgm:t>
        <a:bodyPr/>
        <a:lstStyle/>
        <a:p>
          <a:endParaRPr lang="fr-FR"/>
        </a:p>
      </dgm:t>
    </dgm:pt>
    <dgm:pt modelId="{564E3449-4744-451E-B3FB-9744B939BEDE}">
      <dgm:prSet phldrT="[Texte]" custT="1"/>
      <dgm:spPr/>
      <dgm:t>
        <a:bodyPr vert="vert270"/>
        <a:lstStyle/>
        <a:p>
          <a:pPr algn="ctr"/>
          <a:r>
            <a:rPr lang="fr-FR" sz="1000" b="1" dirty="0" smtClean="0">
              <a:latin typeface="+mj-lt"/>
            </a:rPr>
            <a:t>1 </a:t>
          </a:r>
          <a:r>
            <a:rPr lang="fr-FR" sz="1000" b="1" dirty="0" err="1" smtClean="0">
              <a:latin typeface="+mj-lt"/>
            </a:rPr>
            <a:t>Thes</a:t>
          </a:r>
          <a:r>
            <a:rPr lang="fr-FR" sz="1000" b="1" dirty="0" smtClean="0">
              <a:latin typeface="+mj-lt"/>
            </a:rPr>
            <a:t> 4.14</a:t>
          </a:r>
          <a:endParaRPr lang="fr-FR" sz="1000" b="1" dirty="0">
            <a:latin typeface="+mj-lt"/>
          </a:endParaRPr>
        </a:p>
      </dgm:t>
    </dgm:pt>
    <dgm:pt modelId="{CB771EE0-A6DE-406E-9662-4EB4535AEB65}" type="parTrans" cxnId="{C52D3D96-7CA0-4F25-AAA1-3551AF45D2E6}">
      <dgm:prSet/>
      <dgm:spPr/>
      <dgm:t>
        <a:bodyPr/>
        <a:lstStyle/>
        <a:p>
          <a:endParaRPr lang="fr-FR"/>
        </a:p>
      </dgm:t>
    </dgm:pt>
    <dgm:pt modelId="{93D6E04D-5151-48F0-9E89-A5B9CB4DFC1F}" type="sibTrans" cxnId="{C52D3D96-7CA0-4F25-AAA1-3551AF45D2E6}">
      <dgm:prSet/>
      <dgm:spPr/>
      <dgm:t>
        <a:bodyPr/>
        <a:lstStyle/>
        <a:p>
          <a:endParaRPr lang="fr-FR"/>
        </a:p>
      </dgm:t>
    </dgm:pt>
    <dgm:pt modelId="{94204376-7516-4572-8A39-2450EC6CD1E6}">
      <dgm:prSet phldrT="[Texte]" custT="1"/>
      <dgm:spPr/>
      <dgm:t>
        <a:bodyPr vert="vert270"/>
        <a:lstStyle/>
        <a:p>
          <a:r>
            <a:rPr lang="fr-FR" sz="1000" b="1" dirty="0" err="1" smtClean="0">
              <a:latin typeface="+mj-lt"/>
            </a:rPr>
            <a:t>Psa</a:t>
          </a:r>
          <a:r>
            <a:rPr lang="fr-FR" sz="1000" b="1" dirty="0" smtClean="0">
              <a:latin typeface="+mj-lt"/>
            </a:rPr>
            <a:t> 22.28</a:t>
          </a:r>
          <a:endParaRPr lang="fr-FR" sz="1000" b="1" dirty="0">
            <a:latin typeface="+mj-lt"/>
          </a:endParaRPr>
        </a:p>
      </dgm:t>
    </dgm:pt>
    <dgm:pt modelId="{2339DB76-37CD-408A-9C53-482E4D03A075}" type="parTrans" cxnId="{F5318421-A8F0-4346-9C87-A2DBF0371B70}">
      <dgm:prSet/>
      <dgm:spPr/>
      <dgm:t>
        <a:bodyPr/>
        <a:lstStyle/>
        <a:p>
          <a:endParaRPr lang="fr-FR"/>
        </a:p>
      </dgm:t>
    </dgm:pt>
    <dgm:pt modelId="{E16CD164-51A6-4813-865A-BB02A7E06224}" type="sibTrans" cxnId="{F5318421-A8F0-4346-9C87-A2DBF0371B70}">
      <dgm:prSet/>
      <dgm:spPr/>
      <dgm:t>
        <a:bodyPr/>
        <a:lstStyle/>
        <a:p>
          <a:endParaRPr lang="fr-FR"/>
        </a:p>
      </dgm:t>
    </dgm:pt>
    <dgm:pt modelId="{9A9CBBDA-343B-483F-BC09-EAD798D86B9D}">
      <dgm:prSet phldrT="[Texte]" custT="1"/>
      <dgm:spPr/>
      <dgm:t>
        <a:bodyPr vert="vert270"/>
        <a:lstStyle/>
        <a:p>
          <a:r>
            <a:rPr lang="fr-FR" sz="1000" b="1" dirty="0" smtClean="0">
              <a:latin typeface="+mj-lt"/>
            </a:rPr>
            <a:t>Ps 67.3</a:t>
          </a:r>
          <a:endParaRPr lang="fr-FR" sz="1000" b="1" dirty="0">
            <a:latin typeface="+mj-lt"/>
          </a:endParaRPr>
        </a:p>
      </dgm:t>
    </dgm:pt>
    <dgm:pt modelId="{84FEC0CF-3661-4AA3-A324-445E5AF262CF}" type="parTrans" cxnId="{C9B156EB-9303-43D5-A7D2-B6166352BEE7}">
      <dgm:prSet/>
      <dgm:spPr/>
      <dgm:t>
        <a:bodyPr/>
        <a:lstStyle/>
        <a:p>
          <a:endParaRPr lang="fr-FR"/>
        </a:p>
      </dgm:t>
    </dgm:pt>
    <dgm:pt modelId="{4721360A-D96F-4643-AA54-8D6888A99378}" type="sibTrans" cxnId="{C9B156EB-9303-43D5-A7D2-B6166352BEE7}">
      <dgm:prSet/>
      <dgm:spPr/>
      <dgm:t>
        <a:bodyPr/>
        <a:lstStyle/>
        <a:p>
          <a:endParaRPr lang="fr-FR"/>
        </a:p>
      </dgm:t>
    </dgm:pt>
    <dgm:pt modelId="{B45A4479-8F85-4575-929D-08394B4B2AA5}">
      <dgm:prSet phldrT="[Texte]" custT="1"/>
      <dgm:spPr/>
      <dgm:t>
        <a:bodyPr vert="vert270"/>
        <a:lstStyle/>
        <a:p>
          <a:r>
            <a:rPr lang="fr-FR" sz="1000" b="1" dirty="0" err="1" smtClean="0">
              <a:latin typeface="+mj-lt"/>
            </a:rPr>
            <a:t>Act</a:t>
          </a:r>
          <a:r>
            <a:rPr lang="fr-FR" sz="1000" b="1" dirty="0" smtClean="0">
              <a:latin typeface="+mj-lt"/>
            </a:rPr>
            <a:t> 17.30</a:t>
          </a:r>
          <a:endParaRPr lang="fr-FR" sz="1000" b="1" dirty="0">
            <a:latin typeface="+mj-lt"/>
          </a:endParaRPr>
        </a:p>
      </dgm:t>
    </dgm:pt>
    <dgm:pt modelId="{3F6D7393-9FA5-47E1-8FBF-38B298C2159D}" type="parTrans" cxnId="{50CC1649-1BD7-47B7-B1DC-3F5CA5045B52}">
      <dgm:prSet/>
      <dgm:spPr/>
      <dgm:t>
        <a:bodyPr/>
        <a:lstStyle/>
        <a:p>
          <a:endParaRPr lang="fr-FR"/>
        </a:p>
      </dgm:t>
    </dgm:pt>
    <dgm:pt modelId="{240578F3-79AB-4553-A694-7544D979D823}" type="sibTrans" cxnId="{50CC1649-1BD7-47B7-B1DC-3F5CA5045B52}">
      <dgm:prSet/>
      <dgm:spPr/>
      <dgm:t>
        <a:bodyPr/>
        <a:lstStyle/>
        <a:p>
          <a:endParaRPr lang="fr-FR"/>
        </a:p>
      </dgm:t>
    </dgm:pt>
    <dgm:pt modelId="{CE025A2B-599C-4C6B-92F2-6ECD4F38E9A0}">
      <dgm:prSet phldrT="[Texte]" custT="1"/>
      <dgm:spPr/>
      <dgm:t>
        <a:bodyPr vert="vert270"/>
        <a:lstStyle/>
        <a:p>
          <a:r>
            <a:rPr lang="fr-FR" sz="1000" b="1" dirty="0" smtClean="0">
              <a:latin typeface="+mj-lt"/>
            </a:rPr>
            <a:t>Esa 43.11</a:t>
          </a:r>
          <a:endParaRPr lang="fr-FR" sz="1000" b="1" dirty="0">
            <a:latin typeface="+mj-lt"/>
          </a:endParaRPr>
        </a:p>
      </dgm:t>
    </dgm:pt>
    <dgm:pt modelId="{D15ECFDB-7948-40BC-8896-CD14F2B5D839}" type="parTrans" cxnId="{E8BF46A2-F9CD-47D9-B35B-A17FC5544CAB}">
      <dgm:prSet/>
      <dgm:spPr/>
      <dgm:t>
        <a:bodyPr/>
        <a:lstStyle/>
        <a:p>
          <a:endParaRPr lang="fr-FR"/>
        </a:p>
      </dgm:t>
    </dgm:pt>
    <dgm:pt modelId="{0AF85C01-3760-4802-8BA1-F914109930ED}" type="sibTrans" cxnId="{E8BF46A2-F9CD-47D9-B35B-A17FC5544CAB}">
      <dgm:prSet/>
      <dgm:spPr/>
      <dgm:t>
        <a:bodyPr/>
        <a:lstStyle/>
        <a:p>
          <a:endParaRPr lang="fr-FR"/>
        </a:p>
      </dgm:t>
    </dgm:pt>
    <dgm:pt modelId="{C2A15C90-A578-4146-BC9F-FDF7582CEFF3}">
      <dgm:prSet phldrT="[Texte]" custT="1"/>
      <dgm:spPr/>
      <dgm:t>
        <a:bodyPr vert="vert270"/>
        <a:lstStyle/>
        <a:p>
          <a:r>
            <a:rPr lang="fr-FR" sz="1000" b="1" dirty="0" err="1" smtClean="0">
              <a:latin typeface="+mj-lt"/>
            </a:rPr>
            <a:t>Éph</a:t>
          </a:r>
          <a:r>
            <a:rPr lang="fr-FR" sz="1000" b="1" dirty="0" smtClean="0">
              <a:latin typeface="+mj-lt"/>
            </a:rPr>
            <a:t> 3.20</a:t>
          </a:r>
          <a:endParaRPr lang="fr-FR" sz="1000" b="1" dirty="0">
            <a:latin typeface="+mj-lt"/>
          </a:endParaRPr>
        </a:p>
      </dgm:t>
    </dgm:pt>
    <dgm:pt modelId="{6CE3E650-02AA-4FCE-AAF4-ED93CF6DAE0D}" type="parTrans" cxnId="{F3F57CF6-5AE2-4558-9951-1E9BD093DB4C}">
      <dgm:prSet/>
      <dgm:spPr/>
      <dgm:t>
        <a:bodyPr/>
        <a:lstStyle/>
        <a:p>
          <a:endParaRPr lang="fr-FR"/>
        </a:p>
      </dgm:t>
    </dgm:pt>
    <dgm:pt modelId="{2BE52CA9-E024-4A05-BA35-7F9AD5F7BFDE}" type="sibTrans" cxnId="{F3F57CF6-5AE2-4558-9951-1E9BD093DB4C}">
      <dgm:prSet/>
      <dgm:spPr/>
      <dgm:t>
        <a:bodyPr/>
        <a:lstStyle/>
        <a:p>
          <a:endParaRPr lang="fr-FR"/>
        </a:p>
      </dgm:t>
    </dgm:pt>
    <dgm:pt modelId="{AA9C7E51-8591-40AC-807B-3D332BCD2BA7}">
      <dgm:prSet phldrT="[Texte]" custT="1"/>
      <dgm:spPr/>
      <dgm:t>
        <a:bodyPr vert="vert270"/>
        <a:lstStyle/>
        <a:p>
          <a:r>
            <a:rPr lang="fr-FR" sz="1000" b="1" dirty="0" err="1" smtClean="0">
              <a:latin typeface="+mj-lt"/>
            </a:rPr>
            <a:t>Héb</a:t>
          </a:r>
          <a:r>
            <a:rPr lang="fr-FR" sz="1000" b="1" dirty="0" smtClean="0">
              <a:latin typeface="+mj-lt"/>
            </a:rPr>
            <a:t> 9.24</a:t>
          </a:r>
          <a:endParaRPr lang="fr-FR" sz="1000" b="1" dirty="0">
            <a:latin typeface="+mj-lt"/>
          </a:endParaRPr>
        </a:p>
      </dgm:t>
    </dgm:pt>
    <dgm:pt modelId="{049BEE55-8647-4E06-839C-9C1F585FE0BD}" type="parTrans" cxnId="{B6998CE4-8FEF-465E-82C5-7498C5FB3087}">
      <dgm:prSet/>
      <dgm:spPr/>
      <dgm:t>
        <a:bodyPr/>
        <a:lstStyle/>
        <a:p>
          <a:endParaRPr lang="fr-FR"/>
        </a:p>
      </dgm:t>
    </dgm:pt>
    <dgm:pt modelId="{08995363-8B00-4ED4-AA54-E22E9D17477E}" type="sibTrans" cxnId="{B6998CE4-8FEF-465E-82C5-7498C5FB3087}">
      <dgm:prSet/>
      <dgm:spPr/>
      <dgm:t>
        <a:bodyPr/>
        <a:lstStyle/>
        <a:p>
          <a:endParaRPr lang="fr-FR"/>
        </a:p>
      </dgm:t>
    </dgm:pt>
    <dgm:pt modelId="{079FDDE1-C6EB-41F9-B08C-27BB125F0C33}">
      <dgm:prSet phldrT="[Texte]" custT="1"/>
      <dgm:spPr/>
      <dgm:t>
        <a:bodyPr vert="vert270"/>
        <a:lstStyle/>
        <a:p>
          <a:r>
            <a:rPr lang="fr-FR" sz="1000" b="1" dirty="0" err="1" smtClean="0">
              <a:latin typeface="+mj-lt"/>
            </a:rPr>
            <a:t>Héb</a:t>
          </a:r>
          <a:r>
            <a:rPr lang="fr-FR" sz="1000" b="1" dirty="0" smtClean="0">
              <a:latin typeface="+mj-lt"/>
            </a:rPr>
            <a:t> 7.19</a:t>
          </a:r>
          <a:endParaRPr lang="fr-FR" sz="1000" b="1" dirty="0">
            <a:latin typeface="+mj-lt"/>
          </a:endParaRPr>
        </a:p>
      </dgm:t>
    </dgm:pt>
    <dgm:pt modelId="{3C6A15CA-6F6D-4873-ACCC-23F8561FDE30}" type="parTrans" cxnId="{186B1426-5D82-4D05-A947-E723A158D92C}">
      <dgm:prSet/>
      <dgm:spPr/>
      <dgm:t>
        <a:bodyPr/>
        <a:lstStyle/>
        <a:p>
          <a:endParaRPr lang="fr-FR"/>
        </a:p>
      </dgm:t>
    </dgm:pt>
    <dgm:pt modelId="{C542AED4-F90F-40A8-80F3-03E453F76A95}" type="sibTrans" cxnId="{186B1426-5D82-4D05-A947-E723A158D92C}">
      <dgm:prSet/>
      <dgm:spPr/>
      <dgm:t>
        <a:bodyPr/>
        <a:lstStyle/>
        <a:p>
          <a:endParaRPr lang="fr-FR"/>
        </a:p>
      </dgm:t>
    </dgm:pt>
    <dgm:pt modelId="{FC096C9A-AC17-4D3D-81FC-4B918D868AE6}">
      <dgm:prSet phldrT="[Texte]" custT="1"/>
      <dgm:spPr/>
      <dgm:t>
        <a:bodyPr vert="vert270"/>
        <a:lstStyle/>
        <a:p>
          <a:r>
            <a:rPr lang="fr-FR" sz="1000" b="1" dirty="0" err="1" smtClean="0">
              <a:latin typeface="+mj-lt"/>
            </a:rPr>
            <a:t>Héb</a:t>
          </a:r>
          <a:r>
            <a:rPr lang="fr-FR" sz="1000" b="1" dirty="0" smtClean="0">
              <a:latin typeface="+mj-lt"/>
            </a:rPr>
            <a:t> 10.19</a:t>
          </a:r>
          <a:endParaRPr lang="fr-FR" sz="1000" b="1" dirty="0">
            <a:latin typeface="+mj-lt"/>
          </a:endParaRPr>
        </a:p>
      </dgm:t>
    </dgm:pt>
    <dgm:pt modelId="{7EC25F39-DE08-4162-BEE6-447E6C279E72}" type="parTrans" cxnId="{765ED7DB-55DF-4D5F-B309-78BE6A1EA562}">
      <dgm:prSet/>
      <dgm:spPr/>
      <dgm:t>
        <a:bodyPr/>
        <a:lstStyle/>
        <a:p>
          <a:endParaRPr lang="fr-FR"/>
        </a:p>
      </dgm:t>
    </dgm:pt>
    <dgm:pt modelId="{0EACF5CC-EC9D-48AB-9AB2-4335851D932D}" type="sibTrans" cxnId="{765ED7DB-55DF-4D5F-B309-78BE6A1EA562}">
      <dgm:prSet/>
      <dgm:spPr/>
      <dgm:t>
        <a:bodyPr/>
        <a:lstStyle/>
        <a:p>
          <a:endParaRPr lang="fr-FR"/>
        </a:p>
      </dgm:t>
    </dgm:pt>
    <dgm:pt modelId="{879D55BF-4926-4A12-91E9-C30D2D63BED0}">
      <dgm:prSet phldrT="[Texte]" custT="1"/>
      <dgm:spPr/>
      <dgm:t>
        <a:bodyPr vert="vert270"/>
        <a:lstStyle/>
        <a:p>
          <a:r>
            <a:rPr lang="fr-FR" sz="1000" b="1" dirty="0" smtClean="0">
              <a:latin typeface="+mj-lt"/>
            </a:rPr>
            <a:t>Jean 16.6</a:t>
          </a:r>
          <a:endParaRPr lang="fr-FR" sz="1000" b="1" dirty="0">
            <a:latin typeface="+mj-lt"/>
          </a:endParaRPr>
        </a:p>
      </dgm:t>
    </dgm:pt>
    <dgm:pt modelId="{074B005E-316C-4E7A-9C5A-70A68403CB96}" type="parTrans" cxnId="{9CC08A9F-FB7E-4890-9A2D-41AAE3BF729F}">
      <dgm:prSet/>
      <dgm:spPr/>
      <dgm:t>
        <a:bodyPr/>
        <a:lstStyle/>
        <a:p>
          <a:endParaRPr lang="fr-FR"/>
        </a:p>
      </dgm:t>
    </dgm:pt>
    <dgm:pt modelId="{61752C2D-5008-4ECD-8EFD-60B35D3DE4AF}" type="sibTrans" cxnId="{9CC08A9F-FB7E-4890-9A2D-41AAE3BF729F}">
      <dgm:prSet/>
      <dgm:spPr/>
      <dgm:t>
        <a:bodyPr/>
        <a:lstStyle/>
        <a:p>
          <a:endParaRPr lang="fr-FR"/>
        </a:p>
      </dgm:t>
    </dgm:pt>
    <dgm:pt modelId="{38FF1335-AF2A-484E-A09B-A6AB17B7B325}" type="pres">
      <dgm:prSet presAssocID="{5981EA5B-94B6-435A-89CB-8332CA7CB66E}" presName="Name0" presStyleCnt="0">
        <dgm:presLayoutVars>
          <dgm:chPref val="1"/>
          <dgm:dir/>
          <dgm:animOne val="branch"/>
          <dgm:animLvl val="lvl"/>
          <dgm:resizeHandles/>
        </dgm:presLayoutVars>
      </dgm:prSet>
      <dgm:spPr/>
      <dgm:t>
        <a:bodyPr/>
        <a:lstStyle/>
        <a:p>
          <a:endParaRPr lang="fr-FR"/>
        </a:p>
      </dgm:t>
    </dgm:pt>
    <dgm:pt modelId="{1E784AED-D647-42D8-B322-766103BACFD4}" type="pres">
      <dgm:prSet presAssocID="{630BD2F9-FA97-484F-B14E-00CE18B0B77F}" presName="vertOne" presStyleCnt="0"/>
      <dgm:spPr/>
    </dgm:pt>
    <dgm:pt modelId="{E8287A62-E372-4053-BBA9-FCC18DFCAA9F}" type="pres">
      <dgm:prSet presAssocID="{630BD2F9-FA97-484F-B14E-00CE18B0B77F}" presName="txOne" presStyleLbl="node0" presStyleIdx="0" presStyleCnt="1">
        <dgm:presLayoutVars>
          <dgm:chPref val="3"/>
        </dgm:presLayoutVars>
      </dgm:prSet>
      <dgm:spPr/>
      <dgm:t>
        <a:bodyPr/>
        <a:lstStyle/>
        <a:p>
          <a:endParaRPr lang="fr-FR"/>
        </a:p>
      </dgm:t>
    </dgm:pt>
    <dgm:pt modelId="{4F953841-1296-4B6B-9737-3917A1227710}" type="pres">
      <dgm:prSet presAssocID="{630BD2F9-FA97-484F-B14E-00CE18B0B77F}" presName="parTransOne" presStyleCnt="0"/>
      <dgm:spPr/>
    </dgm:pt>
    <dgm:pt modelId="{64E9BD0F-6535-4C3F-A7E2-EE46499DD3A3}" type="pres">
      <dgm:prSet presAssocID="{630BD2F9-FA97-484F-B14E-00CE18B0B77F}" presName="horzOne" presStyleCnt="0"/>
      <dgm:spPr/>
    </dgm:pt>
    <dgm:pt modelId="{8AB50B77-A8A5-4533-BC9B-2AF7D7AC8E21}" type="pres">
      <dgm:prSet presAssocID="{FE30AAD8-F2B5-475D-92F3-5C8417665B00}" presName="vertTwo" presStyleCnt="0"/>
      <dgm:spPr/>
    </dgm:pt>
    <dgm:pt modelId="{38EAD21D-5457-440C-95C7-C8896F46FA16}" type="pres">
      <dgm:prSet presAssocID="{FE30AAD8-F2B5-475D-92F3-5C8417665B00}" presName="txTwo" presStyleLbl="node2" presStyleIdx="0" presStyleCnt="3">
        <dgm:presLayoutVars>
          <dgm:chPref val="3"/>
        </dgm:presLayoutVars>
      </dgm:prSet>
      <dgm:spPr/>
      <dgm:t>
        <a:bodyPr/>
        <a:lstStyle/>
        <a:p>
          <a:endParaRPr lang="fr-FR"/>
        </a:p>
      </dgm:t>
    </dgm:pt>
    <dgm:pt modelId="{98944CE0-AA48-4951-BEA1-93B7BD21D8AD}" type="pres">
      <dgm:prSet presAssocID="{FE30AAD8-F2B5-475D-92F3-5C8417665B00}" presName="parTransTwo" presStyleCnt="0"/>
      <dgm:spPr/>
    </dgm:pt>
    <dgm:pt modelId="{3A4CFD4B-D295-45B8-B1CC-5E7BB8D0B515}" type="pres">
      <dgm:prSet presAssocID="{FE30AAD8-F2B5-475D-92F3-5C8417665B00}" presName="horzTwo" presStyleCnt="0"/>
      <dgm:spPr/>
    </dgm:pt>
    <dgm:pt modelId="{80D17897-5B03-4B50-8D4B-493EFF44969D}" type="pres">
      <dgm:prSet presAssocID="{002E5CA3-616E-4DBD-9E51-843C2A1BBB33}" presName="vertThree" presStyleCnt="0"/>
      <dgm:spPr/>
    </dgm:pt>
    <dgm:pt modelId="{B6B340A2-1096-4E45-95E6-EFA8A54CFD62}" type="pres">
      <dgm:prSet presAssocID="{002E5CA3-616E-4DBD-9E51-843C2A1BBB33}" presName="txThree" presStyleLbl="node3" presStyleIdx="0" presStyleCnt="9">
        <dgm:presLayoutVars>
          <dgm:chPref val="3"/>
        </dgm:presLayoutVars>
      </dgm:prSet>
      <dgm:spPr/>
      <dgm:t>
        <a:bodyPr/>
        <a:lstStyle/>
        <a:p>
          <a:endParaRPr lang="fr-FR"/>
        </a:p>
      </dgm:t>
    </dgm:pt>
    <dgm:pt modelId="{99CA5659-91AA-4BA9-9F65-FD873670CB02}" type="pres">
      <dgm:prSet presAssocID="{002E5CA3-616E-4DBD-9E51-843C2A1BBB33}" presName="parTransThree" presStyleCnt="0"/>
      <dgm:spPr/>
    </dgm:pt>
    <dgm:pt modelId="{8A3036EA-060A-4C93-9156-60C8926DF560}" type="pres">
      <dgm:prSet presAssocID="{002E5CA3-616E-4DBD-9E51-843C2A1BBB33}" presName="horzThree" presStyleCnt="0"/>
      <dgm:spPr/>
    </dgm:pt>
    <dgm:pt modelId="{534CD493-6581-413A-AC03-9B279DBA01E7}" type="pres">
      <dgm:prSet presAssocID="{94204376-7516-4572-8A39-2450EC6CD1E6}" presName="vertFour" presStyleCnt="0">
        <dgm:presLayoutVars>
          <dgm:chPref val="3"/>
        </dgm:presLayoutVars>
      </dgm:prSet>
      <dgm:spPr/>
    </dgm:pt>
    <dgm:pt modelId="{9F687D85-504E-4513-A59D-BE42F2867F76}" type="pres">
      <dgm:prSet presAssocID="{94204376-7516-4572-8A39-2450EC6CD1E6}" presName="txFour" presStyleLbl="node4" presStyleIdx="0" presStyleCnt="33">
        <dgm:presLayoutVars>
          <dgm:chPref val="3"/>
        </dgm:presLayoutVars>
      </dgm:prSet>
      <dgm:spPr/>
      <dgm:t>
        <a:bodyPr/>
        <a:lstStyle/>
        <a:p>
          <a:endParaRPr lang="fr-FR"/>
        </a:p>
      </dgm:t>
    </dgm:pt>
    <dgm:pt modelId="{FFBB2950-D243-45AA-AB60-E7CB8FD674B3}" type="pres">
      <dgm:prSet presAssocID="{94204376-7516-4572-8A39-2450EC6CD1E6}" presName="horzFour" presStyleCnt="0"/>
      <dgm:spPr/>
    </dgm:pt>
    <dgm:pt modelId="{2A6A055D-FA79-44F5-B983-268DA4DCD86B}" type="pres">
      <dgm:prSet presAssocID="{E16CD164-51A6-4813-865A-BB02A7E06224}" presName="sibSpaceFour" presStyleCnt="0"/>
      <dgm:spPr/>
    </dgm:pt>
    <dgm:pt modelId="{6D0CE880-5D04-4251-A486-516D6EE1DCC1}" type="pres">
      <dgm:prSet presAssocID="{9A9CBBDA-343B-483F-BC09-EAD798D86B9D}" presName="vertFour" presStyleCnt="0">
        <dgm:presLayoutVars>
          <dgm:chPref val="3"/>
        </dgm:presLayoutVars>
      </dgm:prSet>
      <dgm:spPr/>
    </dgm:pt>
    <dgm:pt modelId="{D852D023-5C93-4F4D-9844-65FEEC80F9A2}" type="pres">
      <dgm:prSet presAssocID="{9A9CBBDA-343B-483F-BC09-EAD798D86B9D}" presName="txFour" presStyleLbl="node4" presStyleIdx="1" presStyleCnt="33">
        <dgm:presLayoutVars>
          <dgm:chPref val="3"/>
        </dgm:presLayoutVars>
      </dgm:prSet>
      <dgm:spPr/>
      <dgm:t>
        <a:bodyPr/>
        <a:lstStyle/>
        <a:p>
          <a:endParaRPr lang="fr-FR"/>
        </a:p>
      </dgm:t>
    </dgm:pt>
    <dgm:pt modelId="{929B8E51-718A-4BD6-BBE2-6FE1BBE9033B}" type="pres">
      <dgm:prSet presAssocID="{9A9CBBDA-343B-483F-BC09-EAD798D86B9D}" presName="horzFour" presStyleCnt="0"/>
      <dgm:spPr/>
    </dgm:pt>
    <dgm:pt modelId="{1F9BC93E-002D-4A79-874A-F17E98D8C43C}" type="pres">
      <dgm:prSet presAssocID="{4721360A-D96F-4643-AA54-8D6888A99378}" presName="sibSpaceFour" presStyleCnt="0"/>
      <dgm:spPr/>
    </dgm:pt>
    <dgm:pt modelId="{81934096-9E4F-464D-9B4C-D01619BA4898}" type="pres">
      <dgm:prSet presAssocID="{B45A4479-8F85-4575-929D-08394B4B2AA5}" presName="vertFour" presStyleCnt="0">
        <dgm:presLayoutVars>
          <dgm:chPref val="3"/>
        </dgm:presLayoutVars>
      </dgm:prSet>
      <dgm:spPr/>
    </dgm:pt>
    <dgm:pt modelId="{5DB82FA6-BADB-4542-ACD7-E7CA1D9945E3}" type="pres">
      <dgm:prSet presAssocID="{B45A4479-8F85-4575-929D-08394B4B2AA5}" presName="txFour" presStyleLbl="node4" presStyleIdx="2" presStyleCnt="33">
        <dgm:presLayoutVars>
          <dgm:chPref val="3"/>
        </dgm:presLayoutVars>
      </dgm:prSet>
      <dgm:spPr/>
      <dgm:t>
        <a:bodyPr/>
        <a:lstStyle/>
        <a:p>
          <a:endParaRPr lang="fr-FR"/>
        </a:p>
      </dgm:t>
    </dgm:pt>
    <dgm:pt modelId="{3E6149E6-489D-467A-9394-9541B346764D}" type="pres">
      <dgm:prSet presAssocID="{B45A4479-8F85-4575-929D-08394B4B2AA5}" presName="horzFour" presStyleCnt="0"/>
      <dgm:spPr/>
    </dgm:pt>
    <dgm:pt modelId="{C06976E9-837D-46C3-A233-F0364DA2B527}" type="pres">
      <dgm:prSet presAssocID="{240578F3-79AB-4553-A694-7544D979D823}" presName="sibSpaceFour" presStyleCnt="0"/>
      <dgm:spPr/>
    </dgm:pt>
    <dgm:pt modelId="{6DC56B86-44C7-41FF-97E0-C75D035F339E}" type="pres">
      <dgm:prSet presAssocID="{CE025A2B-599C-4C6B-92F2-6ECD4F38E9A0}" presName="vertFour" presStyleCnt="0">
        <dgm:presLayoutVars>
          <dgm:chPref val="3"/>
        </dgm:presLayoutVars>
      </dgm:prSet>
      <dgm:spPr/>
    </dgm:pt>
    <dgm:pt modelId="{0D9EB7A8-16D5-4DD3-87F7-D678DAC5525D}" type="pres">
      <dgm:prSet presAssocID="{CE025A2B-599C-4C6B-92F2-6ECD4F38E9A0}" presName="txFour" presStyleLbl="node4" presStyleIdx="3" presStyleCnt="33">
        <dgm:presLayoutVars>
          <dgm:chPref val="3"/>
        </dgm:presLayoutVars>
      </dgm:prSet>
      <dgm:spPr/>
      <dgm:t>
        <a:bodyPr/>
        <a:lstStyle/>
        <a:p>
          <a:endParaRPr lang="fr-FR"/>
        </a:p>
      </dgm:t>
    </dgm:pt>
    <dgm:pt modelId="{9D1AED3C-778D-420F-A897-4B75E9937676}" type="pres">
      <dgm:prSet presAssocID="{CE025A2B-599C-4C6B-92F2-6ECD4F38E9A0}" presName="horzFour" presStyleCnt="0"/>
      <dgm:spPr/>
    </dgm:pt>
    <dgm:pt modelId="{483BA88D-1653-4F36-84FB-B7C246A1BE89}" type="pres">
      <dgm:prSet presAssocID="{C97F4627-46AB-43B3-88FE-4C9A7958E71A}" presName="sibSpaceThree" presStyleCnt="0"/>
      <dgm:spPr/>
    </dgm:pt>
    <dgm:pt modelId="{D1E5F773-E0A6-45E7-A32D-A4B836202818}" type="pres">
      <dgm:prSet presAssocID="{7B738534-90CA-4D87-911B-A3A467DFC552}" presName="vertThree" presStyleCnt="0"/>
      <dgm:spPr/>
    </dgm:pt>
    <dgm:pt modelId="{8AA110B2-64FB-4A7F-8A63-6A4659B2B3F9}" type="pres">
      <dgm:prSet presAssocID="{7B738534-90CA-4D87-911B-A3A467DFC552}" presName="txThree" presStyleLbl="node3" presStyleIdx="1" presStyleCnt="9">
        <dgm:presLayoutVars>
          <dgm:chPref val="3"/>
        </dgm:presLayoutVars>
      </dgm:prSet>
      <dgm:spPr/>
      <dgm:t>
        <a:bodyPr/>
        <a:lstStyle/>
        <a:p>
          <a:endParaRPr lang="fr-FR"/>
        </a:p>
      </dgm:t>
    </dgm:pt>
    <dgm:pt modelId="{E947F9F4-F467-4817-8555-29D678650D6A}" type="pres">
      <dgm:prSet presAssocID="{7B738534-90CA-4D87-911B-A3A467DFC552}" presName="parTransThree" presStyleCnt="0"/>
      <dgm:spPr/>
    </dgm:pt>
    <dgm:pt modelId="{6832C3B4-0393-42A4-AB5F-E883C1C096AF}" type="pres">
      <dgm:prSet presAssocID="{7B738534-90CA-4D87-911B-A3A467DFC552}" presName="horzThree" presStyleCnt="0"/>
      <dgm:spPr/>
    </dgm:pt>
    <dgm:pt modelId="{EEBCF68B-DC5E-4811-B078-D1FA3BC5E7AB}" type="pres">
      <dgm:prSet presAssocID="{C2A15C90-A578-4146-BC9F-FDF7582CEFF3}" presName="vertFour" presStyleCnt="0">
        <dgm:presLayoutVars>
          <dgm:chPref val="3"/>
        </dgm:presLayoutVars>
      </dgm:prSet>
      <dgm:spPr/>
    </dgm:pt>
    <dgm:pt modelId="{E74A810D-6EEA-45D8-A254-B98B9512123E}" type="pres">
      <dgm:prSet presAssocID="{C2A15C90-A578-4146-BC9F-FDF7582CEFF3}" presName="txFour" presStyleLbl="node4" presStyleIdx="4" presStyleCnt="33">
        <dgm:presLayoutVars>
          <dgm:chPref val="3"/>
        </dgm:presLayoutVars>
      </dgm:prSet>
      <dgm:spPr/>
      <dgm:t>
        <a:bodyPr/>
        <a:lstStyle/>
        <a:p>
          <a:endParaRPr lang="fr-FR"/>
        </a:p>
      </dgm:t>
    </dgm:pt>
    <dgm:pt modelId="{B313BFD8-7ACD-4666-AE0E-B8B27CFE6BB9}" type="pres">
      <dgm:prSet presAssocID="{C2A15C90-A578-4146-BC9F-FDF7582CEFF3}" presName="horzFour" presStyleCnt="0"/>
      <dgm:spPr/>
    </dgm:pt>
    <dgm:pt modelId="{E64428E1-97E7-4AE8-BB3F-5AA0F7CD6F14}" type="pres">
      <dgm:prSet presAssocID="{2BE52CA9-E024-4A05-BA35-7F9AD5F7BFDE}" presName="sibSpaceFour" presStyleCnt="0"/>
      <dgm:spPr/>
    </dgm:pt>
    <dgm:pt modelId="{CC958068-8070-466F-A9D2-3F66DD76678F}" type="pres">
      <dgm:prSet presAssocID="{AA9C7E51-8591-40AC-807B-3D332BCD2BA7}" presName="vertFour" presStyleCnt="0">
        <dgm:presLayoutVars>
          <dgm:chPref val="3"/>
        </dgm:presLayoutVars>
      </dgm:prSet>
      <dgm:spPr/>
    </dgm:pt>
    <dgm:pt modelId="{7257A2DD-597B-40F9-9E5E-8376D67AD097}" type="pres">
      <dgm:prSet presAssocID="{AA9C7E51-8591-40AC-807B-3D332BCD2BA7}" presName="txFour" presStyleLbl="node4" presStyleIdx="5" presStyleCnt="33">
        <dgm:presLayoutVars>
          <dgm:chPref val="3"/>
        </dgm:presLayoutVars>
      </dgm:prSet>
      <dgm:spPr/>
      <dgm:t>
        <a:bodyPr/>
        <a:lstStyle/>
        <a:p>
          <a:endParaRPr lang="fr-FR"/>
        </a:p>
      </dgm:t>
    </dgm:pt>
    <dgm:pt modelId="{E24AD113-D7A5-427F-91BA-F1880DEC2E01}" type="pres">
      <dgm:prSet presAssocID="{AA9C7E51-8591-40AC-807B-3D332BCD2BA7}" presName="horzFour" presStyleCnt="0"/>
      <dgm:spPr/>
    </dgm:pt>
    <dgm:pt modelId="{2735D6FD-EC2A-43A5-A2FE-1D6AE1520931}" type="pres">
      <dgm:prSet presAssocID="{08995363-8B00-4ED4-AA54-E22E9D17477E}" presName="sibSpaceFour" presStyleCnt="0"/>
      <dgm:spPr/>
    </dgm:pt>
    <dgm:pt modelId="{9626611F-4AA3-4B0A-9379-7D73F3A44B55}" type="pres">
      <dgm:prSet presAssocID="{079FDDE1-C6EB-41F9-B08C-27BB125F0C33}" presName="vertFour" presStyleCnt="0">
        <dgm:presLayoutVars>
          <dgm:chPref val="3"/>
        </dgm:presLayoutVars>
      </dgm:prSet>
      <dgm:spPr/>
    </dgm:pt>
    <dgm:pt modelId="{47502EF2-B374-43C8-B894-9C612AE483F7}" type="pres">
      <dgm:prSet presAssocID="{079FDDE1-C6EB-41F9-B08C-27BB125F0C33}" presName="txFour" presStyleLbl="node4" presStyleIdx="6" presStyleCnt="33">
        <dgm:presLayoutVars>
          <dgm:chPref val="3"/>
        </dgm:presLayoutVars>
      </dgm:prSet>
      <dgm:spPr/>
      <dgm:t>
        <a:bodyPr/>
        <a:lstStyle/>
        <a:p>
          <a:endParaRPr lang="fr-FR"/>
        </a:p>
      </dgm:t>
    </dgm:pt>
    <dgm:pt modelId="{276B1DFE-1F44-42A1-B71F-E0EEF97C4B06}" type="pres">
      <dgm:prSet presAssocID="{079FDDE1-C6EB-41F9-B08C-27BB125F0C33}" presName="horzFour" presStyleCnt="0"/>
      <dgm:spPr/>
    </dgm:pt>
    <dgm:pt modelId="{0B13130D-F71C-42CD-ACE4-DF33437D8FFF}" type="pres">
      <dgm:prSet presAssocID="{C542AED4-F90F-40A8-80F3-03E453F76A95}" presName="sibSpaceFour" presStyleCnt="0"/>
      <dgm:spPr/>
    </dgm:pt>
    <dgm:pt modelId="{9E92CD7B-C588-4814-9AEA-6659874BFEF1}" type="pres">
      <dgm:prSet presAssocID="{FC096C9A-AC17-4D3D-81FC-4B918D868AE6}" presName="vertFour" presStyleCnt="0">
        <dgm:presLayoutVars>
          <dgm:chPref val="3"/>
        </dgm:presLayoutVars>
      </dgm:prSet>
      <dgm:spPr/>
    </dgm:pt>
    <dgm:pt modelId="{84456F3B-7DE8-4E76-A1ED-311C3C1B4D98}" type="pres">
      <dgm:prSet presAssocID="{FC096C9A-AC17-4D3D-81FC-4B918D868AE6}" presName="txFour" presStyleLbl="node4" presStyleIdx="7" presStyleCnt="33">
        <dgm:presLayoutVars>
          <dgm:chPref val="3"/>
        </dgm:presLayoutVars>
      </dgm:prSet>
      <dgm:spPr/>
      <dgm:t>
        <a:bodyPr/>
        <a:lstStyle/>
        <a:p>
          <a:endParaRPr lang="fr-FR"/>
        </a:p>
      </dgm:t>
    </dgm:pt>
    <dgm:pt modelId="{902F5186-2CCF-40D8-9E5A-31B7C610B068}" type="pres">
      <dgm:prSet presAssocID="{FC096C9A-AC17-4D3D-81FC-4B918D868AE6}" presName="horzFour" presStyleCnt="0"/>
      <dgm:spPr/>
    </dgm:pt>
    <dgm:pt modelId="{B1988E42-5289-41F7-93C6-4ED58A2BB252}" type="pres">
      <dgm:prSet presAssocID="{0EACF5CC-EC9D-48AB-9AB2-4335851D932D}" presName="sibSpaceFour" presStyleCnt="0"/>
      <dgm:spPr/>
    </dgm:pt>
    <dgm:pt modelId="{F44B8DA0-B900-415F-AECF-E74E23E22EE5}" type="pres">
      <dgm:prSet presAssocID="{879D55BF-4926-4A12-91E9-C30D2D63BED0}" presName="vertFour" presStyleCnt="0">
        <dgm:presLayoutVars>
          <dgm:chPref val="3"/>
        </dgm:presLayoutVars>
      </dgm:prSet>
      <dgm:spPr/>
    </dgm:pt>
    <dgm:pt modelId="{2EA87115-05F9-4CCA-854F-1EC7A5E4BEAF}" type="pres">
      <dgm:prSet presAssocID="{879D55BF-4926-4A12-91E9-C30D2D63BED0}" presName="txFour" presStyleLbl="node4" presStyleIdx="8" presStyleCnt="33">
        <dgm:presLayoutVars>
          <dgm:chPref val="3"/>
        </dgm:presLayoutVars>
      </dgm:prSet>
      <dgm:spPr/>
      <dgm:t>
        <a:bodyPr/>
        <a:lstStyle/>
        <a:p>
          <a:endParaRPr lang="fr-FR"/>
        </a:p>
      </dgm:t>
    </dgm:pt>
    <dgm:pt modelId="{446BB08F-8727-4DF7-A563-FD074DF015DE}" type="pres">
      <dgm:prSet presAssocID="{879D55BF-4926-4A12-91E9-C30D2D63BED0}" presName="horzFour" presStyleCnt="0"/>
      <dgm:spPr/>
    </dgm:pt>
    <dgm:pt modelId="{91F84C96-8202-419B-BF73-C5E2DA43EBAD}" type="pres">
      <dgm:prSet presAssocID="{BB8968B5-FA09-470E-B525-735917C190D1}" presName="sibSpaceTwo" presStyleCnt="0"/>
      <dgm:spPr/>
    </dgm:pt>
    <dgm:pt modelId="{82B7B687-8EF8-4F20-A9EC-2D46F3390F4F}" type="pres">
      <dgm:prSet presAssocID="{85B62346-0A78-4FC1-A585-6A6164625271}" presName="vertTwo" presStyleCnt="0"/>
      <dgm:spPr/>
    </dgm:pt>
    <dgm:pt modelId="{1D9182C1-3605-499C-AFCD-BC0286A8FE3A}" type="pres">
      <dgm:prSet presAssocID="{85B62346-0A78-4FC1-A585-6A6164625271}" presName="txTwo" presStyleLbl="node2" presStyleIdx="1" presStyleCnt="3">
        <dgm:presLayoutVars>
          <dgm:chPref val="3"/>
        </dgm:presLayoutVars>
      </dgm:prSet>
      <dgm:spPr/>
      <dgm:t>
        <a:bodyPr/>
        <a:lstStyle/>
        <a:p>
          <a:endParaRPr lang="fr-FR"/>
        </a:p>
      </dgm:t>
    </dgm:pt>
    <dgm:pt modelId="{02ACED05-4DB8-4ACE-9DF2-5D90B7562138}" type="pres">
      <dgm:prSet presAssocID="{85B62346-0A78-4FC1-A585-6A6164625271}" presName="parTransTwo" presStyleCnt="0"/>
      <dgm:spPr/>
    </dgm:pt>
    <dgm:pt modelId="{7A63DA4C-7B49-41EB-96B0-677AA33BE946}" type="pres">
      <dgm:prSet presAssocID="{85B62346-0A78-4FC1-A585-6A6164625271}" presName="horzTwo" presStyleCnt="0"/>
      <dgm:spPr/>
    </dgm:pt>
    <dgm:pt modelId="{5986813C-26EA-45B0-AE9D-FE6E302F8358}" type="pres">
      <dgm:prSet presAssocID="{5FF6A86C-04C1-4839-91F6-2B7DBA2C399C}" presName="vertThree" presStyleCnt="0"/>
      <dgm:spPr/>
    </dgm:pt>
    <dgm:pt modelId="{22348CA3-4948-4863-A8E4-E1C7F63DB687}" type="pres">
      <dgm:prSet presAssocID="{5FF6A86C-04C1-4839-91F6-2B7DBA2C399C}" presName="txThree" presStyleLbl="node3" presStyleIdx="2" presStyleCnt="9">
        <dgm:presLayoutVars>
          <dgm:chPref val="3"/>
        </dgm:presLayoutVars>
      </dgm:prSet>
      <dgm:spPr/>
      <dgm:t>
        <a:bodyPr/>
        <a:lstStyle/>
        <a:p>
          <a:endParaRPr lang="fr-FR"/>
        </a:p>
      </dgm:t>
    </dgm:pt>
    <dgm:pt modelId="{A5255D52-EDB8-4AB0-9955-4573D391114E}" type="pres">
      <dgm:prSet presAssocID="{5FF6A86C-04C1-4839-91F6-2B7DBA2C399C}" presName="parTransThree" presStyleCnt="0"/>
      <dgm:spPr/>
    </dgm:pt>
    <dgm:pt modelId="{2ECE32F9-0258-4693-B215-39E310697467}" type="pres">
      <dgm:prSet presAssocID="{5FF6A86C-04C1-4839-91F6-2B7DBA2C399C}" presName="horzThree" presStyleCnt="0"/>
      <dgm:spPr/>
    </dgm:pt>
    <dgm:pt modelId="{A14DEB1E-1C1C-4501-B4FD-40721D34E9C9}" type="pres">
      <dgm:prSet presAssocID="{DFE4EFA5-14B8-4100-960A-8979F62FB63D}" presName="vertFour" presStyleCnt="0">
        <dgm:presLayoutVars>
          <dgm:chPref val="3"/>
        </dgm:presLayoutVars>
      </dgm:prSet>
      <dgm:spPr/>
    </dgm:pt>
    <dgm:pt modelId="{1D330F83-C3D2-44DB-976B-F1C293B81B1A}" type="pres">
      <dgm:prSet presAssocID="{DFE4EFA5-14B8-4100-960A-8979F62FB63D}" presName="txFour" presStyleLbl="node4" presStyleIdx="9" presStyleCnt="33">
        <dgm:presLayoutVars>
          <dgm:chPref val="3"/>
        </dgm:presLayoutVars>
      </dgm:prSet>
      <dgm:spPr/>
      <dgm:t>
        <a:bodyPr/>
        <a:lstStyle/>
        <a:p>
          <a:endParaRPr lang="fr-FR"/>
        </a:p>
      </dgm:t>
    </dgm:pt>
    <dgm:pt modelId="{CD3F445E-F159-44A2-9441-A2E5505E6C71}" type="pres">
      <dgm:prSet presAssocID="{DFE4EFA5-14B8-4100-960A-8979F62FB63D}" presName="horzFour" presStyleCnt="0"/>
      <dgm:spPr/>
    </dgm:pt>
    <dgm:pt modelId="{AAFE1148-BAF0-4A4E-80C3-CEC163642AA2}" type="pres">
      <dgm:prSet presAssocID="{A4F30AE7-E60F-4EDB-BAEF-4F30C84C8947}" presName="sibSpaceFour" presStyleCnt="0"/>
      <dgm:spPr/>
    </dgm:pt>
    <dgm:pt modelId="{FF1CAEF0-66A7-4431-B652-1BC75A64C056}" type="pres">
      <dgm:prSet presAssocID="{ACC599EA-6EFC-44E9-9D56-5C4BC911D84A}" presName="vertFour" presStyleCnt="0">
        <dgm:presLayoutVars>
          <dgm:chPref val="3"/>
        </dgm:presLayoutVars>
      </dgm:prSet>
      <dgm:spPr/>
    </dgm:pt>
    <dgm:pt modelId="{8B089D13-3895-45A7-8DB6-CBEBA11AE578}" type="pres">
      <dgm:prSet presAssocID="{ACC599EA-6EFC-44E9-9D56-5C4BC911D84A}" presName="txFour" presStyleLbl="node4" presStyleIdx="10" presStyleCnt="33">
        <dgm:presLayoutVars>
          <dgm:chPref val="3"/>
        </dgm:presLayoutVars>
      </dgm:prSet>
      <dgm:spPr/>
      <dgm:t>
        <a:bodyPr/>
        <a:lstStyle/>
        <a:p>
          <a:endParaRPr lang="fr-FR"/>
        </a:p>
      </dgm:t>
    </dgm:pt>
    <dgm:pt modelId="{F03A878C-907E-4A29-B5BF-4A4165F1421F}" type="pres">
      <dgm:prSet presAssocID="{ACC599EA-6EFC-44E9-9D56-5C4BC911D84A}" presName="horzFour" presStyleCnt="0"/>
      <dgm:spPr/>
    </dgm:pt>
    <dgm:pt modelId="{526F271C-D886-4662-AD3D-C65112051136}" type="pres">
      <dgm:prSet presAssocID="{CEF11217-8261-4550-9A3C-B3D0EFF88C44}" presName="sibSpaceFour" presStyleCnt="0"/>
      <dgm:spPr/>
    </dgm:pt>
    <dgm:pt modelId="{403B66E1-E4C2-4231-AD7E-0C70F5FA8613}" type="pres">
      <dgm:prSet presAssocID="{88A82F65-DC29-419C-9824-7D3F1840425D}" presName="vertFour" presStyleCnt="0">
        <dgm:presLayoutVars>
          <dgm:chPref val="3"/>
        </dgm:presLayoutVars>
      </dgm:prSet>
      <dgm:spPr/>
    </dgm:pt>
    <dgm:pt modelId="{068D8346-379E-432E-8CB0-8F62AFA67D37}" type="pres">
      <dgm:prSet presAssocID="{88A82F65-DC29-419C-9824-7D3F1840425D}" presName="txFour" presStyleLbl="node4" presStyleIdx="11" presStyleCnt="33">
        <dgm:presLayoutVars>
          <dgm:chPref val="3"/>
        </dgm:presLayoutVars>
      </dgm:prSet>
      <dgm:spPr/>
      <dgm:t>
        <a:bodyPr/>
        <a:lstStyle/>
        <a:p>
          <a:endParaRPr lang="fr-FR"/>
        </a:p>
      </dgm:t>
    </dgm:pt>
    <dgm:pt modelId="{90918C20-DA80-403B-92CC-740405F2FA2C}" type="pres">
      <dgm:prSet presAssocID="{88A82F65-DC29-419C-9824-7D3F1840425D}" presName="horzFour" presStyleCnt="0"/>
      <dgm:spPr/>
    </dgm:pt>
    <dgm:pt modelId="{F3E37D65-842C-413B-B4C2-41849512FE1D}" type="pres">
      <dgm:prSet presAssocID="{67AD7A0E-BAA4-4EC2-9BED-2AF70B0CB306}" presName="sibSpaceThree" presStyleCnt="0"/>
      <dgm:spPr/>
    </dgm:pt>
    <dgm:pt modelId="{52837DA0-82C7-434D-9733-697327BEB940}" type="pres">
      <dgm:prSet presAssocID="{50AAC014-C0E6-4193-AA73-97B735E9C0EE}" presName="vertThree" presStyleCnt="0"/>
      <dgm:spPr/>
    </dgm:pt>
    <dgm:pt modelId="{40012B28-F05C-4792-AE96-3909FDD0BF3F}" type="pres">
      <dgm:prSet presAssocID="{50AAC014-C0E6-4193-AA73-97B735E9C0EE}" presName="txThree" presStyleLbl="node3" presStyleIdx="3" presStyleCnt="9">
        <dgm:presLayoutVars>
          <dgm:chPref val="3"/>
        </dgm:presLayoutVars>
      </dgm:prSet>
      <dgm:spPr/>
      <dgm:t>
        <a:bodyPr/>
        <a:lstStyle/>
        <a:p>
          <a:endParaRPr lang="fr-FR"/>
        </a:p>
      </dgm:t>
    </dgm:pt>
    <dgm:pt modelId="{AC79C804-26B9-48F3-A598-B421A3C27DF3}" type="pres">
      <dgm:prSet presAssocID="{50AAC014-C0E6-4193-AA73-97B735E9C0EE}" presName="parTransThree" presStyleCnt="0"/>
      <dgm:spPr/>
    </dgm:pt>
    <dgm:pt modelId="{DF3C8134-66FB-4B18-B5E7-2D88C836D265}" type="pres">
      <dgm:prSet presAssocID="{50AAC014-C0E6-4193-AA73-97B735E9C0EE}" presName="horzThree" presStyleCnt="0"/>
      <dgm:spPr/>
    </dgm:pt>
    <dgm:pt modelId="{C3DAE855-9908-498D-9ABC-FE34D1B46E9F}" type="pres">
      <dgm:prSet presAssocID="{D9E85AD6-5CEF-44AB-9DC2-8766268C60A6}" presName="vertFour" presStyleCnt="0">
        <dgm:presLayoutVars>
          <dgm:chPref val="3"/>
        </dgm:presLayoutVars>
      </dgm:prSet>
      <dgm:spPr/>
    </dgm:pt>
    <dgm:pt modelId="{281564E3-8871-4E09-A1C3-A49D8D27D557}" type="pres">
      <dgm:prSet presAssocID="{D9E85AD6-5CEF-44AB-9DC2-8766268C60A6}" presName="txFour" presStyleLbl="node4" presStyleIdx="12" presStyleCnt="33">
        <dgm:presLayoutVars>
          <dgm:chPref val="3"/>
        </dgm:presLayoutVars>
      </dgm:prSet>
      <dgm:spPr/>
      <dgm:t>
        <a:bodyPr/>
        <a:lstStyle/>
        <a:p>
          <a:endParaRPr lang="fr-FR"/>
        </a:p>
      </dgm:t>
    </dgm:pt>
    <dgm:pt modelId="{9FD3EF12-95B1-432C-AA6F-153DA2FDD6B1}" type="pres">
      <dgm:prSet presAssocID="{D9E85AD6-5CEF-44AB-9DC2-8766268C60A6}" presName="horzFour" presStyleCnt="0"/>
      <dgm:spPr/>
    </dgm:pt>
    <dgm:pt modelId="{24FFD042-FF45-4E12-89F6-4300D1E0ACDA}" type="pres">
      <dgm:prSet presAssocID="{9E98E034-E5F6-439D-94A0-20CCCE0A7BDB}" presName="sibSpaceFour" presStyleCnt="0"/>
      <dgm:spPr/>
    </dgm:pt>
    <dgm:pt modelId="{A41E26E7-129F-48DB-8ED0-7419668C93A2}" type="pres">
      <dgm:prSet presAssocID="{B9FB1853-53E8-4367-A30A-947FD6E797A7}" presName="vertFour" presStyleCnt="0">
        <dgm:presLayoutVars>
          <dgm:chPref val="3"/>
        </dgm:presLayoutVars>
      </dgm:prSet>
      <dgm:spPr/>
    </dgm:pt>
    <dgm:pt modelId="{771CEF13-8586-451C-B0EB-C0CB55388D07}" type="pres">
      <dgm:prSet presAssocID="{B9FB1853-53E8-4367-A30A-947FD6E797A7}" presName="txFour" presStyleLbl="node4" presStyleIdx="13" presStyleCnt="33">
        <dgm:presLayoutVars>
          <dgm:chPref val="3"/>
        </dgm:presLayoutVars>
      </dgm:prSet>
      <dgm:spPr/>
      <dgm:t>
        <a:bodyPr/>
        <a:lstStyle/>
        <a:p>
          <a:endParaRPr lang="fr-FR"/>
        </a:p>
      </dgm:t>
    </dgm:pt>
    <dgm:pt modelId="{A68E1124-6E07-49F4-BE75-7A181B818592}" type="pres">
      <dgm:prSet presAssocID="{B9FB1853-53E8-4367-A30A-947FD6E797A7}" presName="horzFour" presStyleCnt="0"/>
      <dgm:spPr/>
    </dgm:pt>
    <dgm:pt modelId="{ACC44BC1-988D-41B9-8420-F6D1E3DD354F}" type="pres">
      <dgm:prSet presAssocID="{08B8DAE1-994B-436A-9F47-203192E13199}" presName="sibSpaceFour" presStyleCnt="0"/>
      <dgm:spPr/>
    </dgm:pt>
    <dgm:pt modelId="{BE7ADBF3-AE08-4DE8-BDAA-C35DDFF5226B}" type="pres">
      <dgm:prSet presAssocID="{B00372D8-3C66-496F-A93F-538210F4D5F2}" presName="vertFour" presStyleCnt="0">
        <dgm:presLayoutVars>
          <dgm:chPref val="3"/>
        </dgm:presLayoutVars>
      </dgm:prSet>
      <dgm:spPr/>
    </dgm:pt>
    <dgm:pt modelId="{A348C294-D865-41A2-886A-1C7988A291E9}" type="pres">
      <dgm:prSet presAssocID="{B00372D8-3C66-496F-A93F-538210F4D5F2}" presName="txFour" presStyleLbl="node4" presStyleIdx="14" presStyleCnt="33">
        <dgm:presLayoutVars>
          <dgm:chPref val="3"/>
        </dgm:presLayoutVars>
      </dgm:prSet>
      <dgm:spPr/>
      <dgm:t>
        <a:bodyPr/>
        <a:lstStyle/>
        <a:p>
          <a:endParaRPr lang="fr-FR"/>
        </a:p>
      </dgm:t>
    </dgm:pt>
    <dgm:pt modelId="{5DB9E049-15BE-4B7C-9CE6-B78D58B5BA43}" type="pres">
      <dgm:prSet presAssocID="{B00372D8-3C66-496F-A93F-538210F4D5F2}" presName="horzFour" presStyleCnt="0"/>
      <dgm:spPr/>
    </dgm:pt>
    <dgm:pt modelId="{58CED74E-1259-4602-BAFC-98E4824E5B71}" type="pres">
      <dgm:prSet presAssocID="{C986439E-6266-40C6-88D5-94ADFA3D6414}" presName="sibSpaceFour" presStyleCnt="0"/>
      <dgm:spPr/>
    </dgm:pt>
    <dgm:pt modelId="{424000A4-319D-420E-B48F-0DA3AE1A3B0E}" type="pres">
      <dgm:prSet presAssocID="{6ED1AEFD-485D-4ECB-9FEE-194D3ABEDC56}" presName="vertFour" presStyleCnt="0">
        <dgm:presLayoutVars>
          <dgm:chPref val="3"/>
        </dgm:presLayoutVars>
      </dgm:prSet>
      <dgm:spPr/>
    </dgm:pt>
    <dgm:pt modelId="{D4B034FC-88BA-4B31-9082-6D2A942517A7}" type="pres">
      <dgm:prSet presAssocID="{6ED1AEFD-485D-4ECB-9FEE-194D3ABEDC56}" presName="txFour" presStyleLbl="node4" presStyleIdx="15" presStyleCnt="33">
        <dgm:presLayoutVars>
          <dgm:chPref val="3"/>
        </dgm:presLayoutVars>
      </dgm:prSet>
      <dgm:spPr/>
      <dgm:t>
        <a:bodyPr/>
        <a:lstStyle/>
        <a:p>
          <a:endParaRPr lang="fr-FR"/>
        </a:p>
      </dgm:t>
    </dgm:pt>
    <dgm:pt modelId="{7AE6590C-5518-4860-98A6-562B2197EE46}" type="pres">
      <dgm:prSet presAssocID="{6ED1AEFD-485D-4ECB-9FEE-194D3ABEDC56}" presName="horzFour" presStyleCnt="0"/>
      <dgm:spPr/>
    </dgm:pt>
    <dgm:pt modelId="{EA71C013-E841-4A4B-932F-0EB0378364CF}" type="pres">
      <dgm:prSet presAssocID="{843BC0DA-CAF6-4A5B-BE60-72CE1F4C7225}" presName="sibSpaceFour" presStyleCnt="0"/>
      <dgm:spPr/>
    </dgm:pt>
    <dgm:pt modelId="{1F501D6F-9666-4774-96F6-65D216797865}" type="pres">
      <dgm:prSet presAssocID="{F63E1934-2B52-4FFD-9EA3-946106A51CCD}" presName="vertFour" presStyleCnt="0">
        <dgm:presLayoutVars>
          <dgm:chPref val="3"/>
        </dgm:presLayoutVars>
      </dgm:prSet>
      <dgm:spPr/>
    </dgm:pt>
    <dgm:pt modelId="{8C10E663-F411-46F9-8480-52B4AA9D9673}" type="pres">
      <dgm:prSet presAssocID="{F63E1934-2B52-4FFD-9EA3-946106A51CCD}" presName="txFour" presStyleLbl="node4" presStyleIdx="16" presStyleCnt="33">
        <dgm:presLayoutVars>
          <dgm:chPref val="3"/>
        </dgm:presLayoutVars>
      </dgm:prSet>
      <dgm:spPr/>
      <dgm:t>
        <a:bodyPr/>
        <a:lstStyle/>
        <a:p>
          <a:endParaRPr lang="fr-FR"/>
        </a:p>
      </dgm:t>
    </dgm:pt>
    <dgm:pt modelId="{457FA160-4B11-42C3-85CE-B8DDAC470E09}" type="pres">
      <dgm:prSet presAssocID="{F63E1934-2B52-4FFD-9EA3-946106A51CCD}" presName="horzFour" presStyleCnt="0"/>
      <dgm:spPr/>
    </dgm:pt>
    <dgm:pt modelId="{13DEDAF2-ED5C-490D-884E-02A17E5BCE3B}" type="pres">
      <dgm:prSet presAssocID="{9C9EA6A8-B6DB-475D-9060-BDC4D73928AB}" presName="sibSpaceFour" presStyleCnt="0"/>
      <dgm:spPr/>
    </dgm:pt>
    <dgm:pt modelId="{5E1C8870-3F5A-4317-B737-EB64DD496385}" type="pres">
      <dgm:prSet presAssocID="{FCE05892-2545-45CE-8D86-767D19A1FED1}" presName="vertFour" presStyleCnt="0">
        <dgm:presLayoutVars>
          <dgm:chPref val="3"/>
        </dgm:presLayoutVars>
      </dgm:prSet>
      <dgm:spPr/>
    </dgm:pt>
    <dgm:pt modelId="{35769033-DDDA-402B-BDD5-5E810D15A80F}" type="pres">
      <dgm:prSet presAssocID="{FCE05892-2545-45CE-8D86-767D19A1FED1}" presName="txFour" presStyleLbl="node4" presStyleIdx="17" presStyleCnt="33">
        <dgm:presLayoutVars>
          <dgm:chPref val="3"/>
        </dgm:presLayoutVars>
      </dgm:prSet>
      <dgm:spPr/>
      <dgm:t>
        <a:bodyPr/>
        <a:lstStyle/>
        <a:p>
          <a:endParaRPr lang="fr-FR"/>
        </a:p>
      </dgm:t>
    </dgm:pt>
    <dgm:pt modelId="{AE434DB1-639E-41E8-833A-4DD9184FD16A}" type="pres">
      <dgm:prSet presAssocID="{FCE05892-2545-45CE-8D86-767D19A1FED1}" presName="horzFour" presStyleCnt="0"/>
      <dgm:spPr/>
    </dgm:pt>
    <dgm:pt modelId="{7113784E-0E29-4583-A37A-8AE1C0CBCC1D}" type="pres">
      <dgm:prSet presAssocID="{1790AE60-F132-454E-85E1-EA6423C8BB8A}" presName="sibSpaceTwo" presStyleCnt="0"/>
      <dgm:spPr/>
    </dgm:pt>
    <dgm:pt modelId="{482A4CBB-3791-44F0-929F-6D131FD40F54}" type="pres">
      <dgm:prSet presAssocID="{AF07DBA4-36E8-40D4-8698-9F094B78F56D}" presName="vertTwo" presStyleCnt="0"/>
      <dgm:spPr/>
    </dgm:pt>
    <dgm:pt modelId="{1A14CDA5-0D57-4F82-87C0-7C4A111DCD43}" type="pres">
      <dgm:prSet presAssocID="{AF07DBA4-36E8-40D4-8698-9F094B78F56D}" presName="txTwo" presStyleLbl="node2" presStyleIdx="2" presStyleCnt="3">
        <dgm:presLayoutVars>
          <dgm:chPref val="3"/>
        </dgm:presLayoutVars>
      </dgm:prSet>
      <dgm:spPr/>
      <dgm:t>
        <a:bodyPr/>
        <a:lstStyle/>
        <a:p>
          <a:endParaRPr lang="fr-FR"/>
        </a:p>
      </dgm:t>
    </dgm:pt>
    <dgm:pt modelId="{3710A6BA-3760-45F6-A2A1-5F7B45F905B7}" type="pres">
      <dgm:prSet presAssocID="{AF07DBA4-36E8-40D4-8698-9F094B78F56D}" presName="parTransTwo" presStyleCnt="0"/>
      <dgm:spPr/>
    </dgm:pt>
    <dgm:pt modelId="{5DBBB4F0-A0A9-4A79-B5A5-AA7C7764ECDF}" type="pres">
      <dgm:prSet presAssocID="{AF07DBA4-36E8-40D4-8698-9F094B78F56D}" presName="horzTwo" presStyleCnt="0"/>
      <dgm:spPr/>
    </dgm:pt>
    <dgm:pt modelId="{D1FC29A2-9403-45DF-B012-780869727BA5}" type="pres">
      <dgm:prSet presAssocID="{34815FDB-6791-4789-802B-49C9F9CE1330}" presName="vertThree" presStyleCnt="0"/>
      <dgm:spPr/>
    </dgm:pt>
    <dgm:pt modelId="{3E23A25D-B358-478E-9271-F7DEE5D8723A}" type="pres">
      <dgm:prSet presAssocID="{34815FDB-6791-4789-802B-49C9F9CE1330}" presName="txThree" presStyleLbl="node3" presStyleIdx="4" presStyleCnt="9">
        <dgm:presLayoutVars>
          <dgm:chPref val="3"/>
        </dgm:presLayoutVars>
      </dgm:prSet>
      <dgm:spPr/>
      <dgm:t>
        <a:bodyPr/>
        <a:lstStyle/>
        <a:p>
          <a:endParaRPr lang="fr-FR"/>
        </a:p>
      </dgm:t>
    </dgm:pt>
    <dgm:pt modelId="{7AD620D0-9AF3-41A1-98B9-A0E6E9D9F047}" type="pres">
      <dgm:prSet presAssocID="{34815FDB-6791-4789-802B-49C9F9CE1330}" presName="horzThree" presStyleCnt="0"/>
      <dgm:spPr/>
    </dgm:pt>
    <dgm:pt modelId="{AE02D4E3-34DE-4EBE-9C3D-651ACC975BEA}" type="pres">
      <dgm:prSet presAssocID="{C0DA759E-D491-4311-8B03-30F31B2C3C75}" presName="sibSpaceThree" presStyleCnt="0"/>
      <dgm:spPr/>
    </dgm:pt>
    <dgm:pt modelId="{6E484FC5-5D6D-45D1-8B6D-81480EECAFD5}" type="pres">
      <dgm:prSet presAssocID="{65FCD4F2-4E85-423F-A0D5-E05A356A529B}" presName="vertThree" presStyleCnt="0"/>
      <dgm:spPr/>
    </dgm:pt>
    <dgm:pt modelId="{209C5E3A-7BCF-44FA-A3FE-A40686609BE3}" type="pres">
      <dgm:prSet presAssocID="{65FCD4F2-4E85-423F-A0D5-E05A356A529B}" presName="txThree" presStyleLbl="node3" presStyleIdx="5" presStyleCnt="9">
        <dgm:presLayoutVars>
          <dgm:chPref val="3"/>
        </dgm:presLayoutVars>
      </dgm:prSet>
      <dgm:spPr/>
      <dgm:t>
        <a:bodyPr/>
        <a:lstStyle/>
        <a:p>
          <a:endParaRPr lang="fr-FR"/>
        </a:p>
      </dgm:t>
    </dgm:pt>
    <dgm:pt modelId="{5E89374C-2168-46EF-A6FF-379BA0E3E762}" type="pres">
      <dgm:prSet presAssocID="{65FCD4F2-4E85-423F-A0D5-E05A356A529B}" presName="parTransThree" presStyleCnt="0"/>
      <dgm:spPr/>
    </dgm:pt>
    <dgm:pt modelId="{164B497C-D846-43AC-8868-27A59429DE65}" type="pres">
      <dgm:prSet presAssocID="{65FCD4F2-4E85-423F-A0D5-E05A356A529B}" presName="horzThree" presStyleCnt="0"/>
      <dgm:spPr/>
    </dgm:pt>
    <dgm:pt modelId="{1C41129A-B0FD-487D-904A-A06E7D4E181D}" type="pres">
      <dgm:prSet presAssocID="{53A58BE4-A32C-4F02-8167-749D20A7ADAC}" presName="vertFour" presStyleCnt="0">
        <dgm:presLayoutVars>
          <dgm:chPref val="3"/>
        </dgm:presLayoutVars>
      </dgm:prSet>
      <dgm:spPr/>
    </dgm:pt>
    <dgm:pt modelId="{D01F23F8-9919-4648-BAE6-06AF6020D341}" type="pres">
      <dgm:prSet presAssocID="{53A58BE4-A32C-4F02-8167-749D20A7ADAC}" presName="txFour" presStyleLbl="node4" presStyleIdx="18" presStyleCnt="33">
        <dgm:presLayoutVars>
          <dgm:chPref val="3"/>
        </dgm:presLayoutVars>
      </dgm:prSet>
      <dgm:spPr/>
      <dgm:t>
        <a:bodyPr/>
        <a:lstStyle/>
        <a:p>
          <a:endParaRPr lang="fr-FR"/>
        </a:p>
      </dgm:t>
    </dgm:pt>
    <dgm:pt modelId="{CBB3C404-546E-49F5-BEE9-6DC25FB07C56}" type="pres">
      <dgm:prSet presAssocID="{53A58BE4-A32C-4F02-8167-749D20A7ADAC}" presName="horzFour" presStyleCnt="0"/>
      <dgm:spPr/>
    </dgm:pt>
    <dgm:pt modelId="{723AC4C4-C2A2-4D83-8BEC-355AC7DB2A05}" type="pres">
      <dgm:prSet presAssocID="{ECCB22CF-7C88-4D30-AD6E-8719285D39B5}" presName="sibSpaceFour" presStyleCnt="0"/>
      <dgm:spPr/>
    </dgm:pt>
    <dgm:pt modelId="{C3435CBF-FC35-4691-A6A9-D3C30444BA69}" type="pres">
      <dgm:prSet presAssocID="{31F72B05-1D4B-4458-A380-DA1158A782D1}" presName="vertFour" presStyleCnt="0">
        <dgm:presLayoutVars>
          <dgm:chPref val="3"/>
        </dgm:presLayoutVars>
      </dgm:prSet>
      <dgm:spPr/>
    </dgm:pt>
    <dgm:pt modelId="{5D5C2EEE-9981-4C29-9208-BF5A0F22A1FA}" type="pres">
      <dgm:prSet presAssocID="{31F72B05-1D4B-4458-A380-DA1158A782D1}" presName="txFour" presStyleLbl="node4" presStyleIdx="19" presStyleCnt="33">
        <dgm:presLayoutVars>
          <dgm:chPref val="3"/>
        </dgm:presLayoutVars>
      </dgm:prSet>
      <dgm:spPr/>
      <dgm:t>
        <a:bodyPr/>
        <a:lstStyle/>
        <a:p>
          <a:endParaRPr lang="fr-FR"/>
        </a:p>
      </dgm:t>
    </dgm:pt>
    <dgm:pt modelId="{2A897598-6FD8-43B0-A919-8AF95A548101}" type="pres">
      <dgm:prSet presAssocID="{31F72B05-1D4B-4458-A380-DA1158A782D1}" presName="horzFour" presStyleCnt="0"/>
      <dgm:spPr/>
    </dgm:pt>
    <dgm:pt modelId="{CFE19465-B442-4F0D-B2A9-5AA8350944F6}" type="pres">
      <dgm:prSet presAssocID="{DEE3B62E-DC21-483A-BDB3-86C7493A0C66}" presName="sibSpaceThree" presStyleCnt="0"/>
      <dgm:spPr/>
    </dgm:pt>
    <dgm:pt modelId="{40180D4C-DCF2-4E38-ADE1-BE2D928EDD06}" type="pres">
      <dgm:prSet presAssocID="{86A797EA-C415-41B2-BFA0-EC3863342EE7}" presName="vertThree" presStyleCnt="0"/>
      <dgm:spPr/>
    </dgm:pt>
    <dgm:pt modelId="{E261B54B-6E3E-4219-A0C3-A5CD79FACD04}" type="pres">
      <dgm:prSet presAssocID="{86A797EA-C415-41B2-BFA0-EC3863342EE7}" presName="txThree" presStyleLbl="node3" presStyleIdx="6" presStyleCnt="9">
        <dgm:presLayoutVars>
          <dgm:chPref val="3"/>
        </dgm:presLayoutVars>
      </dgm:prSet>
      <dgm:spPr/>
      <dgm:t>
        <a:bodyPr/>
        <a:lstStyle/>
        <a:p>
          <a:endParaRPr lang="fr-FR"/>
        </a:p>
      </dgm:t>
    </dgm:pt>
    <dgm:pt modelId="{E5E08896-0A81-4316-A80B-3CF38730A890}" type="pres">
      <dgm:prSet presAssocID="{86A797EA-C415-41B2-BFA0-EC3863342EE7}" presName="parTransThree" presStyleCnt="0"/>
      <dgm:spPr/>
    </dgm:pt>
    <dgm:pt modelId="{84C76582-631C-4638-9DD8-627A497347AE}" type="pres">
      <dgm:prSet presAssocID="{86A797EA-C415-41B2-BFA0-EC3863342EE7}" presName="horzThree" presStyleCnt="0"/>
      <dgm:spPr/>
    </dgm:pt>
    <dgm:pt modelId="{E80F3AD4-82A0-4D47-B47E-0F14EAA41FE8}" type="pres">
      <dgm:prSet presAssocID="{79332411-544E-4B58-BE49-E90CC2CE9D13}" presName="vertFour" presStyleCnt="0">
        <dgm:presLayoutVars>
          <dgm:chPref val="3"/>
        </dgm:presLayoutVars>
      </dgm:prSet>
      <dgm:spPr/>
    </dgm:pt>
    <dgm:pt modelId="{BE74A247-C6EE-4BE9-8C7A-15DB2E35E7E9}" type="pres">
      <dgm:prSet presAssocID="{79332411-544E-4B58-BE49-E90CC2CE9D13}" presName="txFour" presStyleLbl="node4" presStyleIdx="20" presStyleCnt="33">
        <dgm:presLayoutVars>
          <dgm:chPref val="3"/>
        </dgm:presLayoutVars>
      </dgm:prSet>
      <dgm:spPr/>
      <dgm:t>
        <a:bodyPr/>
        <a:lstStyle/>
        <a:p>
          <a:endParaRPr lang="fr-FR"/>
        </a:p>
      </dgm:t>
    </dgm:pt>
    <dgm:pt modelId="{9B80B3C1-1A87-4D23-8DEB-F163372B6CA7}" type="pres">
      <dgm:prSet presAssocID="{79332411-544E-4B58-BE49-E90CC2CE9D13}" presName="horzFour" presStyleCnt="0"/>
      <dgm:spPr/>
    </dgm:pt>
    <dgm:pt modelId="{D7368357-DFF0-43D1-B7FC-4056D9CF56E4}" type="pres">
      <dgm:prSet presAssocID="{26FBE380-C5B3-4EF9-A206-87098C91A785}" presName="sibSpaceFour" presStyleCnt="0"/>
      <dgm:spPr/>
    </dgm:pt>
    <dgm:pt modelId="{EDF5F05F-86AB-4925-8850-FD49A713247F}" type="pres">
      <dgm:prSet presAssocID="{34DC8717-9CF7-4FA9-BD11-0722939AFB58}" presName="vertFour" presStyleCnt="0">
        <dgm:presLayoutVars>
          <dgm:chPref val="3"/>
        </dgm:presLayoutVars>
      </dgm:prSet>
      <dgm:spPr/>
    </dgm:pt>
    <dgm:pt modelId="{42BFC036-7EF2-44B7-9942-F7BD749822B6}" type="pres">
      <dgm:prSet presAssocID="{34DC8717-9CF7-4FA9-BD11-0722939AFB58}" presName="txFour" presStyleLbl="node4" presStyleIdx="21" presStyleCnt="33">
        <dgm:presLayoutVars>
          <dgm:chPref val="3"/>
        </dgm:presLayoutVars>
      </dgm:prSet>
      <dgm:spPr/>
      <dgm:t>
        <a:bodyPr/>
        <a:lstStyle/>
        <a:p>
          <a:endParaRPr lang="fr-FR"/>
        </a:p>
      </dgm:t>
    </dgm:pt>
    <dgm:pt modelId="{AAAFCD60-252D-4FE0-BC74-832740422D46}" type="pres">
      <dgm:prSet presAssocID="{34DC8717-9CF7-4FA9-BD11-0722939AFB58}" presName="horzFour" presStyleCnt="0"/>
      <dgm:spPr/>
    </dgm:pt>
    <dgm:pt modelId="{56DD0C61-652A-465D-B6A1-B2908FFA02C4}" type="pres">
      <dgm:prSet presAssocID="{FE9314AA-D19A-436D-BCED-5F192394C4B1}" presName="sibSpaceThree" presStyleCnt="0"/>
      <dgm:spPr/>
    </dgm:pt>
    <dgm:pt modelId="{3CDDC383-E827-40D7-B02C-AF2476AF0AA5}" type="pres">
      <dgm:prSet presAssocID="{BC77BA3E-EB0A-4D49-9D73-B7E0180FCC37}" presName="vertThree" presStyleCnt="0"/>
      <dgm:spPr/>
    </dgm:pt>
    <dgm:pt modelId="{78D9732A-CB3E-41FF-B254-2B7F784D4C2A}" type="pres">
      <dgm:prSet presAssocID="{BC77BA3E-EB0A-4D49-9D73-B7E0180FCC37}" presName="txThree" presStyleLbl="node3" presStyleIdx="7" presStyleCnt="9">
        <dgm:presLayoutVars>
          <dgm:chPref val="3"/>
        </dgm:presLayoutVars>
      </dgm:prSet>
      <dgm:spPr/>
      <dgm:t>
        <a:bodyPr/>
        <a:lstStyle/>
        <a:p>
          <a:endParaRPr lang="fr-FR"/>
        </a:p>
      </dgm:t>
    </dgm:pt>
    <dgm:pt modelId="{1B9BBAF4-54BA-4D00-A9B4-984A461994C2}" type="pres">
      <dgm:prSet presAssocID="{BC77BA3E-EB0A-4D49-9D73-B7E0180FCC37}" presName="parTransThree" presStyleCnt="0"/>
      <dgm:spPr/>
    </dgm:pt>
    <dgm:pt modelId="{4002BD54-3F0B-4EA1-BF47-B0CABFDA6147}" type="pres">
      <dgm:prSet presAssocID="{BC77BA3E-EB0A-4D49-9D73-B7E0180FCC37}" presName="horzThree" presStyleCnt="0"/>
      <dgm:spPr/>
    </dgm:pt>
    <dgm:pt modelId="{832398A5-4DD1-4537-91F6-7534D60ACBEC}" type="pres">
      <dgm:prSet presAssocID="{3B6396E5-1FFF-477F-9AE1-0C6D778C9E43}" presName="vertFour" presStyleCnt="0">
        <dgm:presLayoutVars>
          <dgm:chPref val="3"/>
        </dgm:presLayoutVars>
      </dgm:prSet>
      <dgm:spPr/>
    </dgm:pt>
    <dgm:pt modelId="{31C6088E-6746-4BF6-B8D3-A7E9BFED63CE}" type="pres">
      <dgm:prSet presAssocID="{3B6396E5-1FFF-477F-9AE1-0C6D778C9E43}" presName="txFour" presStyleLbl="node4" presStyleIdx="22" presStyleCnt="33">
        <dgm:presLayoutVars>
          <dgm:chPref val="3"/>
        </dgm:presLayoutVars>
      </dgm:prSet>
      <dgm:spPr/>
      <dgm:t>
        <a:bodyPr/>
        <a:lstStyle/>
        <a:p>
          <a:endParaRPr lang="fr-FR"/>
        </a:p>
      </dgm:t>
    </dgm:pt>
    <dgm:pt modelId="{7B758CDC-A238-44A0-ADBD-C0CD0BC8858B}" type="pres">
      <dgm:prSet presAssocID="{3B6396E5-1FFF-477F-9AE1-0C6D778C9E43}" presName="horzFour" presStyleCnt="0"/>
      <dgm:spPr/>
    </dgm:pt>
    <dgm:pt modelId="{1CC7A761-B586-4900-B01D-28EB2F446C96}" type="pres">
      <dgm:prSet presAssocID="{7D25931A-8027-47BF-83D7-84392F650E18}" presName="sibSpaceFour" presStyleCnt="0"/>
      <dgm:spPr/>
    </dgm:pt>
    <dgm:pt modelId="{0C2CA657-8DF7-4E3E-9128-35849806C0B7}" type="pres">
      <dgm:prSet presAssocID="{AC3EB179-BE6E-46A2-9979-1955FEB03AD9}" presName="vertFour" presStyleCnt="0">
        <dgm:presLayoutVars>
          <dgm:chPref val="3"/>
        </dgm:presLayoutVars>
      </dgm:prSet>
      <dgm:spPr/>
    </dgm:pt>
    <dgm:pt modelId="{87B940BF-20F5-4459-97BD-E85F0949AA60}" type="pres">
      <dgm:prSet presAssocID="{AC3EB179-BE6E-46A2-9979-1955FEB03AD9}" presName="txFour" presStyleLbl="node4" presStyleIdx="23" presStyleCnt="33">
        <dgm:presLayoutVars>
          <dgm:chPref val="3"/>
        </dgm:presLayoutVars>
      </dgm:prSet>
      <dgm:spPr/>
      <dgm:t>
        <a:bodyPr/>
        <a:lstStyle/>
        <a:p>
          <a:endParaRPr lang="fr-FR"/>
        </a:p>
      </dgm:t>
    </dgm:pt>
    <dgm:pt modelId="{1444F23E-78AE-4132-B235-08C911CFD181}" type="pres">
      <dgm:prSet presAssocID="{AC3EB179-BE6E-46A2-9979-1955FEB03AD9}" presName="horzFour" presStyleCnt="0"/>
      <dgm:spPr/>
    </dgm:pt>
    <dgm:pt modelId="{55620E02-E39D-4128-8C8B-0B5A26FB401D}" type="pres">
      <dgm:prSet presAssocID="{5A0F2D06-B4D7-4D26-A422-BCEF1F7F7C16}" presName="sibSpaceFour" presStyleCnt="0"/>
      <dgm:spPr/>
    </dgm:pt>
    <dgm:pt modelId="{81FBE284-6E21-4E9C-8244-A6206DAB814F}" type="pres">
      <dgm:prSet presAssocID="{973809FC-5D0B-4439-83A4-D8628CAACAFD}" presName="vertFour" presStyleCnt="0">
        <dgm:presLayoutVars>
          <dgm:chPref val="3"/>
        </dgm:presLayoutVars>
      </dgm:prSet>
      <dgm:spPr/>
    </dgm:pt>
    <dgm:pt modelId="{19D8AF08-2770-4954-9A69-BB9492ECA59F}" type="pres">
      <dgm:prSet presAssocID="{973809FC-5D0B-4439-83A4-D8628CAACAFD}" presName="txFour" presStyleLbl="node4" presStyleIdx="24" presStyleCnt="33">
        <dgm:presLayoutVars>
          <dgm:chPref val="3"/>
        </dgm:presLayoutVars>
      </dgm:prSet>
      <dgm:spPr/>
      <dgm:t>
        <a:bodyPr/>
        <a:lstStyle/>
        <a:p>
          <a:endParaRPr lang="fr-FR"/>
        </a:p>
      </dgm:t>
    </dgm:pt>
    <dgm:pt modelId="{F5E868A8-84D2-415B-98AB-3B9F69BC52ED}" type="pres">
      <dgm:prSet presAssocID="{973809FC-5D0B-4439-83A4-D8628CAACAFD}" presName="horzFour" presStyleCnt="0"/>
      <dgm:spPr/>
    </dgm:pt>
    <dgm:pt modelId="{FCCC9E9D-4A09-4474-A923-03517CD0BEB5}" type="pres">
      <dgm:prSet presAssocID="{1E9B6CF3-779F-4512-8746-9637B8111F0E}" presName="sibSpaceFour" presStyleCnt="0"/>
      <dgm:spPr/>
    </dgm:pt>
    <dgm:pt modelId="{0276049E-C790-4CA1-AD2C-B10243A27659}" type="pres">
      <dgm:prSet presAssocID="{6633DF5F-4AAA-4CC7-9D10-36E6A95179B0}" presName="vertFour" presStyleCnt="0">
        <dgm:presLayoutVars>
          <dgm:chPref val="3"/>
        </dgm:presLayoutVars>
      </dgm:prSet>
      <dgm:spPr/>
    </dgm:pt>
    <dgm:pt modelId="{0B5C2A15-D925-4AB1-BAE9-66E5D2B7F90C}" type="pres">
      <dgm:prSet presAssocID="{6633DF5F-4AAA-4CC7-9D10-36E6A95179B0}" presName="txFour" presStyleLbl="node4" presStyleIdx="25" presStyleCnt="33">
        <dgm:presLayoutVars>
          <dgm:chPref val="3"/>
        </dgm:presLayoutVars>
      </dgm:prSet>
      <dgm:spPr/>
      <dgm:t>
        <a:bodyPr/>
        <a:lstStyle/>
        <a:p>
          <a:endParaRPr lang="fr-FR"/>
        </a:p>
      </dgm:t>
    </dgm:pt>
    <dgm:pt modelId="{62037DD9-A552-4F90-84A8-2A8CB29CDF60}" type="pres">
      <dgm:prSet presAssocID="{6633DF5F-4AAA-4CC7-9D10-36E6A95179B0}" presName="horzFour" presStyleCnt="0"/>
      <dgm:spPr/>
    </dgm:pt>
    <dgm:pt modelId="{E0661ADE-95D4-4A64-8C24-1A093763E8D3}" type="pres">
      <dgm:prSet presAssocID="{12DCB0BF-255E-412B-84EA-3B49FA55E39B}" presName="sibSpaceFour" presStyleCnt="0"/>
      <dgm:spPr/>
    </dgm:pt>
    <dgm:pt modelId="{FE3E2443-487A-4D12-BB8D-AC5E2EE8D184}" type="pres">
      <dgm:prSet presAssocID="{DD15259F-4A6D-4A98-A129-6B168559D537}" presName="vertFour" presStyleCnt="0">
        <dgm:presLayoutVars>
          <dgm:chPref val="3"/>
        </dgm:presLayoutVars>
      </dgm:prSet>
      <dgm:spPr/>
    </dgm:pt>
    <dgm:pt modelId="{78CCB91D-E674-4FE9-A38C-B70A2A1FA58D}" type="pres">
      <dgm:prSet presAssocID="{DD15259F-4A6D-4A98-A129-6B168559D537}" presName="txFour" presStyleLbl="node4" presStyleIdx="26" presStyleCnt="33">
        <dgm:presLayoutVars>
          <dgm:chPref val="3"/>
        </dgm:presLayoutVars>
      </dgm:prSet>
      <dgm:spPr/>
      <dgm:t>
        <a:bodyPr/>
        <a:lstStyle/>
        <a:p>
          <a:endParaRPr lang="fr-FR"/>
        </a:p>
      </dgm:t>
    </dgm:pt>
    <dgm:pt modelId="{32BBE78B-A0A6-4C03-9ABB-50D598EEE42B}" type="pres">
      <dgm:prSet presAssocID="{DD15259F-4A6D-4A98-A129-6B168559D537}" presName="horzFour" presStyleCnt="0"/>
      <dgm:spPr/>
    </dgm:pt>
    <dgm:pt modelId="{698A616E-3D0F-497D-AED8-F7932DCAE318}" type="pres">
      <dgm:prSet presAssocID="{D5DA6748-C893-40DC-B056-A7E688CCAB04}" presName="sibSpaceFour" presStyleCnt="0"/>
      <dgm:spPr/>
    </dgm:pt>
    <dgm:pt modelId="{09DB65FE-6809-4DA5-9E7D-5E95478A3319}" type="pres">
      <dgm:prSet presAssocID="{210F06ED-1F20-4753-938C-8DC670F95205}" presName="vertFour" presStyleCnt="0">
        <dgm:presLayoutVars>
          <dgm:chPref val="3"/>
        </dgm:presLayoutVars>
      </dgm:prSet>
      <dgm:spPr/>
    </dgm:pt>
    <dgm:pt modelId="{E979E533-6AB7-46C9-B24F-521F22FAAC80}" type="pres">
      <dgm:prSet presAssocID="{210F06ED-1F20-4753-938C-8DC670F95205}" presName="txFour" presStyleLbl="node4" presStyleIdx="27" presStyleCnt="33">
        <dgm:presLayoutVars>
          <dgm:chPref val="3"/>
        </dgm:presLayoutVars>
      </dgm:prSet>
      <dgm:spPr/>
      <dgm:t>
        <a:bodyPr/>
        <a:lstStyle/>
        <a:p>
          <a:endParaRPr lang="fr-FR"/>
        </a:p>
      </dgm:t>
    </dgm:pt>
    <dgm:pt modelId="{543DA9F6-2E8B-4235-9CC2-3152889B56AB}" type="pres">
      <dgm:prSet presAssocID="{210F06ED-1F20-4753-938C-8DC670F95205}" presName="horzFour" presStyleCnt="0"/>
      <dgm:spPr/>
    </dgm:pt>
    <dgm:pt modelId="{4CD8E8DE-E2D9-4285-9378-5E28F2347A8C}" type="pres">
      <dgm:prSet presAssocID="{65BC821E-C44D-4C63-8819-0DB398B02E28}" presName="sibSpaceThree" presStyleCnt="0"/>
      <dgm:spPr/>
    </dgm:pt>
    <dgm:pt modelId="{0A47C848-C7E4-450A-9879-E95A239B5A5D}" type="pres">
      <dgm:prSet presAssocID="{B5466054-4F64-4C52-876B-3434D9B4149F}" presName="vertThree" presStyleCnt="0"/>
      <dgm:spPr/>
    </dgm:pt>
    <dgm:pt modelId="{033BC2E4-8A8C-473A-B996-B2B7C453F015}" type="pres">
      <dgm:prSet presAssocID="{B5466054-4F64-4C52-876B-3434D9B4149F}" presName="txThree" presStyleLbl="node3" presStyleIdx="8" presStyleCnt="9">
        <dgm:presLayoutVars>
          <dgm:chPref val="3"/>
        </dgm:presLayoutVars>
      </dgm:prSet>
      <dgm:spPr/>
      <dgm:t>
        <a:bodyPr/>
        <a:lstStyle/>
        <a:p>
          <a:endParaRPr lang="fr-FR"/>
        </a:p>
      </dgm:t>
    </dgm:pt>
    <dgm:pt modelId="{786BBCB4-5A59-444C-BB4C-426C49A6846A}" type="pres">
      <dgm:prSet presAssocID="{B5466054-4F64-4C52-876B-3434D9B4149F}" presName="parTransThree" presStyleCnt="0"/>
      <dgm:spPr/>
    </dgm:pt>
    <dgm:pt modelId="{9F55FC05-D411-4F53-9B01-54855482E978}" type="pres">
      <dgm:prSet presAssocID="{B5466054-4F64-4C52-876B-3434D9B4149F}" presName="horzThree" presStyleCnt="0"/>
      <dgm:spPr/>
    </dgm:pt>
    <dgm:pt modelId="{B18C1EC5-6E5B-4AA5-946A-F5780B04F692}" type="pres">
      <dgm:prSet presAssocID="{14A6F901-1C7C-4EDD-A7DD-750CD6DC819C}" presName="vertFour" presStyleCnt="0">
        <dgm:presLayoutVars>
          <dgm:chPref val="3"/>
        </dgm:presLayoutVars>
      </dgm:prSet>
      <dgm:spPr/>
    </dgm:pt>
    <dgm:pt modelId="{611E4511-20F9-47BF-91EB-992676E1BD11}" type="pres">
      <dgm:prSet presAssocID="{14A6F901-1C7C-4EDD-A7DD-750CD6DC819C}" presName="txFour" presStyleLbl="node4" presStyleIdx="28" presStyleCnt="33">
        <dgm:presLayoutVars>
          <dgm:chPref val="3"/>
        </dgm:presLayoutVars>
      </dgm:prSet>
      <dgm:spPr/>
      <dgm:t>
        <a:bodyPr/>
        <a:lstStyle/>
        <a:p>
          <a:endParaRPr lang="fr-FR"/>
        </a:p>
      </dgm:t>
    </dgm:pt>
    <dgm:pt modelId="{489FBF74-FDE2-489E-8820-F5FABB4F5F1A}" type="pres">
      <dgm:prSet presAssocID="{14A6F901-1C7C-4EDD-A7DD-750CD6DC819C}" presName="horzFour" presStyleCnt="0"/>
      <dgm:spPr/>
    </dgm:pt>
    <dgm:pt modelId="{03537AE9-BA69-4BFC-8D55-330737D2ED9E}" type="pres">
      <dgm:prSet presAssocID="{783BF236-3800-47BF-8419-B700EC6841E6}" presName="sibSpaceFour" presStyleCnt="0"/>
      <dgm:spPr/>
    </dgm:pt>
    <dgm:pt modelId="{CAAC9518-8ACE-4D83-967F-8A9FD745566D}" type="pres">
      <dgm:prSet presAssocID="{F85A801F-2321-4D52-BA1D-B2A2F24C9F76}" presName="vertFour" presStyleCnt="0">
        <dgm:presLayoutVars>
          <dgm:chPref val="3"/>
        </dgm:presLayoutVars>
      </dgm:prSet>
      <dgm:spPr/>
    </dgm:pt>
    <dgm:pt modelId="{90F7640D-0039-4D8D-BD66-6675064D8CA7}" type="pres">
      <dgm:prSet presAssocID="{F85A801F-2321-4D52-BA1D-B2A2F24C9F76}" presName="txFour" presStyleLbl="node4" presStyleIdx="29" presStyleCnt="33">
        <dgm:presLayoutVars>
          <dgm:chPref val="3"/>
        </dgm:presLayoutVars>
      </dgm:prSet>
      <dgm:spPr/>
      <dgm:t>
        <a:bodyPr/>
        <a:lstStyle/>
        <a:p>
          <a:endParaRPr lang="fr-FR"/>
        </a:p>
      </dgm:t>
    </dgm:pt>
    <dgm:pt modelId="{17CEC802-948E-4525-B7E8-EDA45EEA4032}" type="pres">
      <dgm:prSet presAssocID="{F85A801F-2321-4D52-BA1D-B2A2F24C9F76}" presName="horzFour" presStyleCnt="0"/>
      <dgm:spPr/>
    </dgm:pt>
    <dgm:pt modelId="{7B81F3B1-E5C5-432F-B5FC-6511F2265A0A}" type="pres">
      <dgm:prSet presAssocID="{62F0F902-D544-4084-80EB-ED861C3B53FA}" presName="sibSpaceFour" presStyleCnt="0"/>
      <dgm:spPr/>
    </dgm:pt>
    <dgm:pt modelId="{18CEF923-CBD3-4419-A20D-DF1D5E694FC4}" type="pres">
      <dgm:prSet presAssocID="{ECC7A1C7-0D35-4970-8C3D-AB9FA0131A11}" presName="vertFour" presStyleCnt="0">
        <dgm:presLayoutVars>
          <dgm:chPref val="3"/>
        </dgm:presLayoutVars>
      </dgm:prSet>
      <dgm:spPr/>
    </dgm:pt>
    <dgm:pt modelId="{CD381532-4F3C-43F9-982D-A6D0397FA509}" type="pres">
      <dgm:prSet presAssocID="{ECC7A1C7-0D35-4970-8C3D-AB9FA0131A11}" presName="txFour" presStyleLbl="node4" presStyleIdx="30" presStyleCnt="33">
        <dgm:presLayoutVars>
          <dgm:chPref val="3"/>
        </dgm:presLayoutVars>
      </dgm:prSet>
      <dgm:spPr/>
      <dgm:t>
        <a:bodyPr/>
        <a:lstStyle/>
        <a:p>
          <a:endParaRPr lang="fr-FR"/>
        </a:p>
      </dgm:t>
    </dgm:pt>
    <dgm:pt modelId="{8DA16531-9603-4AB5-B60E-96DA9FFF24D8}" type="pres">
      <dgm:prSet presAssocID="{ECC7A1C7-0D35-4970-8C3D-AB9FA0131A11}" presName="horzFour" presStyleCnt="0"/>
      <dgm:spPr/>
    </dgm:pt>
    <dgm:pt modelId="{0AFC0D63-03B0-4C61-BE9C-C098D29AE2A9}" type="pres">
      <dgm:prSet presAssocID="{466C81FD-AF36-4558-A614-0D490224D3FB}" presName="sibSpaceFour" presStyleCnt="0"/>
      <dgm:spPr/>
    </dgm:pt>
    <dgm:pt modelId="{CB2A8928-F9BE-4C29-89F1-ECFD6A83F19A}" type="pres">
      <dgm:prSet presAssocID="{0C90C90A-7026-430C-8591-246B21E23E6C}" presName="vertFour" presStyleCnt="0">
        <dgm:presLayoutVars>
          <dgm:chPref val="3"/>
        </dgm:presLayoutVars>
      </dgm:prSet>
      <dgm:spPr/>
    </dgm:pt>
    <dgm:pt modelId="{CC049BF9-2B30-407D-A0D0-C226BEB521DF}" type="pres">
      <dgm:prSet presAssocID="{0C90C90A-7026-430C-8591-246B21E23E6C}" presName="txFour" presStyleLbl="node4" presStyleIdx="31" presStyleCnt="33">
        <dgm:presLayoutVars>
          <dgm:chPref val="3"/>
        </dgm:presLayoutVars>
      </dgm:prSet>
      <dgm:spPr/>
      <dgm:t>
        <a:bodyPr/>
        <a:lstStyle/>
        <a:p>
          <a:endParaRPr lang="fr-FR"/>
        </a:p>
      </dgm:t>
    </dgm:pt>
    <dgm:pt modelId="{94B414CF-66E1-4A5E-A5F7-B7660F6CF3F4}" type="pres">
      <dgm:prSet presAssocID="{0C90C90A-7026-430C-8591-246B21E23E6C}" presName="horzFour" presStyleCnt="0"/>
      <dgm:spPr/>
    </dgm:pt>
    <dgm:pt modelId="{7B444B35-E373-437D-9816-61139617CBC2}" type="pres">
      <dgm:prSet presAssocID="{E503205B-8B75-4475-AC5F-D09830DF8DCF}" presName="sibSpaceFour" presStyleCnt="0"/>
      <dgm:spPr/>
    </dgm:pt>
    <dgm:pt modelId="{04B237A2-0A9A-4EC2-A10B-1E670AC0E05E}" type="pres">
      <dgm:prSet presAssocID="{564E3449-4744-451E-B3FB-9744B939BEDE}" presName="vertFour" presStyleCnt="0">
        <dgm:presLayoutVars>
          <dgm:chPref val="3"/>
        </dgm:presLayoutVars>
      </dgm:prSet>
      <dgm:spPr/>
    </dgm:pt>
    <dgm:pt modelId="{12A804B6-8DE4-4E1F-B21C-5914DE3AD4C1}" type="pres">
      <dgm:prSet presAssocID="{564E3449-4744-451E-B3FB-9744B939BEDE}" presName="txFour" presStyleLbl="node4" presStyleIdx="32" presStyleCnt="33">
        <dgm:presLayoutVars>
          <dgm:chPref val="3"/>
        </dgm:presLayoutVars>
      </dgm:prSet>
      <dgm:spPr/>
      <dgm:t>
        <a:bodyPr/>
        <a:lstStyle/>
        <a:p>
          <a:endParaRPr lang="fr-FR"/>
        </a:p>
      </dgm:t>
    </dgm:pt>
    <dgm:pt modelId="{43F8219F-9963-4255-AAAE-069202670F1C}" type="pres">
      <dgm:prSet presAssocID="{564E3449-4744-451E-B3FB-9744B939BEDE}" presName="horzFour" presStyleCnt="0"/>
      <dgm:spPr/>
    </dgm:pt>
  </dgm:ptLst>
  <dgm:cxnLst>
    <dgm:cxn modelId="{36D1A7F2-A0F9-4B74-8D75-AFEBB691DE66}" type="presOf" srcId="{973809FC-5D0B-4439-83A4-D8628CAACAFD}" destId="{19D8AF08-2770-4954-9A69-BB9492ECA59F}" srcOrd="0" destOrd="0" presId="urn:microsoft.com/office/officeart/2005/8/layout/hierarchy4"/>
    <dgm:cxn modelId="{765ED7DB-55DF-4D5F-B309-78BE6A1EA562}" srcId="{7B738534-90CA-4D87-911B-A3A467DFC552}" destId="{FC096C9A-AC17-4D3D-81FC-4B918D868AE6}" srcOrd="3" destOrd="0" parTransId="{7EC25F39-DE08-4162-BEE6-447E6C279E72}" sibTransId="{0EACF5CC-EC9D-48AB-9AB2-4335851D932D}"/>
    <dgm:cxn modelId="{6D0DD13B-8B26-4619-8964-D0E079FF5C90}" type="presOf" srcId="{FC096C9A-AC17-4D3D-81FC-4B918D868AE6}" destId="{84456F3B-7DE8-4E76-A1ED-311C3C1B4D98}" srcOrd="0" destOrd="0" presId="urn:microsoft.com/office/officeart/2005/8/layout/hierarchy4"/>
    <dgm:cxn modelId="{83257A69-F2A3-40BC-8169-35D36442ED0E}" type="presOf" srcId="{53A58BE4-A32C-4F02-8167-749D20A7ADAC}" destId="{D01F23F8-9919-4648-BAE6-06AF6020D341}" srcOrd="0" destOrd="0" presId="urn:microsoft.com/office/officeart/2005/8/layout/hierarchy4"/>
    <dgm:cxn modelId="{75DF77EB-3865-4CC8-8BEF-59DEE391ECB9}" srcId="{85B62346-0A78-4FC1-A585-6A6164625271}" destId="{50AAC014-C0E6-4193-AA73-97B735E9C0EE}" srcOrd="1" destOrd="0" parTransId="{6548A394-B237-4413-A050-649E8F6FA626}" sibTransId="{FD52D6C0-861D-41DF-B06E-77EEBDC96EA0}"/>
    <dgm:cxn modelId="{ABB7717F-9279-47EE-9230-F7A4E762126F}" srcId="{86A797EA-C415-41B2-BFA0-EC3863342EE7}" destId="{79332411-544E-4B58-BE49-E90CC2CE9D13}" srcOrd="0" destOrd="0" parTransId="{04369CA2-9BAA-441E-B4D9-F11FE3BAB3DD}" sibTransId="{26FBE380-C5B3-4EF9-A206-87098C91A785}"/>
    <dgm:cxn modelId="{ECC76BB2-6EF3-4BF2-A6E5-CDE4B5C52FC6}" srcId="{B5466054-4F64-4C52-876B-3434D9B4149F}" destId="{F85A801F-2321-4D52-BA1D-B2A2F24C9F76}" srcOrd="1" destOrd="0" parTransId="{5FF74A09-4A44-4D46-9F2B-22179869FDF1}" sibTransId="{62F0F902-D544-4084-80EB-ED861C3B53FA}"/>
    <dgm:cxn modelId="{E73787F8-5145-402C-9380-F19866A6008A}" srcId="{BC77BA3E-EB0A-4D49-9D73-B7E0180FCC37}" destId="{973809FC-5D0B-4439-83A4-D8628CAACAFD}" srcOrd="2" destOrd="0" parTransId="{8C0A0206-066D-418B-9138-7FCC078134E1}" sibTransId="{1E9B6CF3-779F-4512-8746-9637B8111F0E}"/>
    <dgm:cxn modelId="{61B9AE21-B39A-4BAD-8142-B674F46273EB}" srcId="{85B62346-0A78-4FC1-A585-6A6164625271}" destId="{5FF6A86C-04C1-4839-91F6-2B7DBA2C399C}" srcOrd="0" destOrd="0" parTransId="{54A8A198-2C68-4AD6-91C3-4E77E41212D4}" sibTransId="{67AD7A0E-BAA4-4EC2-9BED-2AF70B0CB306}"/>
    <dgm:cxn modelId="{E9CE7AB0-CAA6-4ABB-91EA-EF98B4F11CAF}" type="presOf" srcId="{94204376-7516-4572-8A39-2450EC6CD1E6}" destId="{9F687D85-504E-4513-A59D-BE42F2867F76}" srcOrd="0" destOrd="0" presId="urn:microsoft.com/office/officeart/2005/8/layout/hierarchy4"/>
    <dgm:cxn modelId="{7D678953-D4D8-4453-ACA4-D99908CFCED9}" type="presOf" srcId="{0C90C90A-7026-430C-8591-246B21E23E6C}" destId="{CC049BF9-2B30-407D-A0D0-C226BEB521DF}" srcOrd="0" destOrd="0" presId="urn:microsoft.com/office/officeart/2005/8/layout/hierarchy4"/>
    <dgm:cxn modelId="{82B5ABA9-B844-4A48-A18C-828DBDA8DD49}" srcId="{5FF6A86C-04C1-4839-91F6-2B7DBA2C399C}" destId="{88A82F65-DC29-419C-9824-7D3F1840425D}" srcOrd="2" destOrd="0" parTransId="{CF37C54A-C512-4C73-AB90-15A9231CCA2A}" sibTransId="{033FAADC-98C1-44BF-8421-D5C961D99BC9}"/>
    <dgm:cxn modelId="{A7D3EA23-580D-46EF-9FE5-BB26E67A6D26}" srcId="{50AAC014-C0E6-4193-AA73-97B735E9C0EE}" destId="{FCE05892-2545-45CE-8D86-767D19A1FED1}" srcOrd="5" destOrd="0" parTransId="{FFD98C29-FD37-48D9-857D-42990995CA97}" sibTransId="{C9933FFC-D0DF-4816-935F-346587AD7D8A}"/>
    <dgm:cxn modelId="{C14070B0-AFC8-4AF9-98E2-E744AC2BE472}" srcId="{AF07DBA4-36E8-40D4-8698-9F094B78F56D}" destId="{34815FDB-6791-4789-802B-49C9F9CE1330}" srcOrd="0" destOrd="0" parTransId="{D7BEA57E-99EA-4824-AB58-6A3315782AC8}" sibTransId="{C0DA759E-D491-4311-8B03-30F31B2C3C75}"/>
    <dgm:cxn modelId="{186B1426-5D82-4D05-A947-E723A158D92C}" srcId="{7B738534-90CA-4D87-911B-A3A467DFC552}" destId="{079FDDE1-C6EB-41F9-B08C-27BB125F0C33}" srcOrd="2" destOrd="0" parTransId="{3C6A15CA-6F6D-4873-ACCC-23F8561FDE30}" sibTransId="{C542AED4-F90F-40A8-80F3-03E453F76A95}"/>
    <dgm:cxn modelId="{321929C3-F6A1-4780-9BC2-950C52B67F3D}" type="presOf" srcId="{AF07DBA4-36E8-40D4-8698-9F094B78F56D}" destId="{1A14CDA5-0D57-4F82-87C0-7C4A111DCD43}" srcOrd="0" destOrd="0" presId="urn:microsoft.com/office/officeart/2005/8/layout/hierarchy4"/>
    <dgm:cxn modelId="{C40098E2-9B99-4E9A-99AB-E80319B1A292}" type="presOf" srcId="{14A6F901-1C7C-4EDD-A7DD-750CD6DC819C}" destId="{611E4511-20F9-47BF-91EB-992676E1BD11}" srcOrd="0" destOrd="0" presId="urn:microsoft.com/office/officeart/2005/8/layout/hierarchy4"/>
    <dgm:cxn modelId="{B2545F04-4C75-4E61-A2E4-3D2F6F688A41}" srcId="{630BD2F9-FA97-484F-B14E-00CE18B0B77F}" destId="{FE30AAD8-F2B5-475D-92F3-5C8417665B00}" srcOrd="0" destOrd="0" parTransId="{751AF7C2-76FC-4641-9E8E-A2DA0EA18BBA}" sibTransId="{BB8968B5-FA09-470E-B525-735917C190D1}"/>
    <dgm:cxn modelId="{067937ED-0AE7-417E-BAF1-77303B951B99}" type="presOf" srcId="{BC77BA3E-EB0A-4D49-9D73-B7E0180FCC37}" destId="{78D9732A-CB3E-41FF-B254-2B7F784D4C2A}" srcOrd="0" destOrd="0" presId="urn:microsoft.com/office/officeart/2005/8/layout/hierarchy4"/>
    <dgm:cxn modelId="{8B72F568-6694-46B6-B2C6-70E6053F47EB}" srcId="{BC77BA3E-EB0A-4D49-9D73-B7E0180FCC37}" destId="{AC3EB179-BE6E-46A2-9979-1955FEB03AD9}" srcOrd="1" destOrd="0" parTransId="{6AE7C684-9DE7-449D-A216-0A921DE7B5D1}" sibTransId="{5A0F2D06-B4D7-4D26-A422-BCEF1F7F7C16}"/>
    <dgm:cxn modelId="{CF2AB371-3242-4872-8C2A-91932C82B676}" type="presOf" srcId="{879D55BF-4926-4A12-91E9-C30D2D63BED0}" destId="{2EA87115-05F9-4CCA-854F-1EC7A5E4BEAF}" srcOrd="0" destOrd="0" presId="urn:microsoft.com/office/officeart/2005/8/layout/hierarchy4"/>
    <dgm:cxn modelId="{C52D3D96-7CA0-4F25-AAA1-3551AF45D2E6}" srcId="{B5466054-4F64-4C52-876B-3434D9B4149F}" destId="{564E3449-4744-451E-B3FB-9744B939BEDE}" srcOrd="4" destOrd="0" parTransId="{CB771EE0-A6DE-406E-9662-4EB4535AEB65}" sibTransId="{93D6E04D-5151-48F0-9E89-A5B9CB4DFC1F}"/>
    <dgm:cxn modelId="{CD018D57-0F9E-4605-8F9A-1543306D59AD}" srcId="{50AAC014-C0E6-4193-AA73-97B735E9C0EE}" destId="{D9E85AD6-5CEF-44AB-9DC2-8766268C60A6}" srcOrd="0" destOrd="0" parTransId="{C840F1C3-86EF-4492-9F29-71B81F18386B}" sibTransId="{9E98E034-E5F6-439D-94A0-20CCCE0A7BDB}"/>
    <dgm:cxn modelId="{33EA963A-B39F-46CC-A0D0-61F9CC2129DE}" srcId="{AF07DBA4-36E8-40D4-8698-9F094B78F56D}" destId="{86A797EA-C415-41B2-BFA0-EC3863342EE7}" srcOrd="2" destOrd="0" parTransId="{81AC64DA-5C63-479B-9E7D-A90E3176F4D7}" sibTransId="{FE9314AA-D19A-436D-BCED-5F192394C4B1}"/>
    <dgm:cxn modelId="{42BBBC0A-E077-4873-93AE-F0A2962032A6}" srcId="{BC77BA3E-EB0A-4D49-9D73-B7E0180FCC37}" destId="{DD15259F-4A6D-4A98-A129-6B168559D537}" srcOrd="4" destOrd="0" parTransId="{DC2FDD20-9663-4EB7-BD9D-11030789EABB}" sibTransId="{D5DA6748-C893-40DC-B056-A7E688CCAB04}"/>
    <dgm:cxn modelId="{A8ED7484-15D0-4F01-947B-9D54A6EC9E55}" srcId="{50AAC014-C0E6-4193-AA73-97B735E9C0EE}" destId="{B9FB1853-53E8-4367-A30A-947FD6E797A7}" srcOrd="1" destOrd="0" parTransId="{84802EA9-0828-4AF9-BEB2-00A34B7B820D}" sibTransId="{08B8DAE1-994B-436A-9F47-203192E13199}"/>
    <dgm:cxn modelId="{B96D0024-44CC-4AA5-9DCF-B9E4591964C1}" type="presOf" srcId="{B45A4479-8F85-4575-929D-08394B4B2AA5}" destId="{5DB82FA6-BADB-4542-ACD7-E7CA1D9945E3}" srcOrd="0" destOrd="0" presId="urn:microsoft.com/office/officeart/2005/8/layout/hierarchy4"/>
    <dgm:cxn modelId="{32B818F9-C88D-445F-8BAF-576D306828E1}" srcId="{630BD2F9-FA97-484F-B14E-00CE18B0B77F}" destId="{85B62346-0A78-4FC1-A585-6A6164625271}" srcOrd="1" destOrd="0" parTransId="{A4DA8C18-A37D-406F-BE99-524171512C3E}" sibTransId="{1790AE60-F132-454E-85E1-EA6423C8BB8A}"/>
    <dgm:cxn modelId="{B575B9E6-9F00-4B7E-876B-F86B1D9BA145}" type="presOf" srcId="{CE025A2B-599C-4C6B-92F2-6ECD4F38E9A0}" destId="{0D9EB7A8-16D5-4DD3-87F7-D678DAC5525D}" srcOrd="0" destOrd="0" presId="urn:microsoft.com/office/officeart/2005/8/layout/hierarchy4"/>
    <dgm:cxn modelId="{FCFA414B-E92D-4B50-86D9-78D75965A58C}" type="presOf" srcId="{ECC7A1C7-0D35-4970-8C3D-AB9FA0131A11}" destId="{CD381532-4F3C-43F9-982D-A6D0397FA509}" srcOrd="0" destOrd="0" presId="urn:microsoft.com/office/officeart/2005/8/layout/hierarchy4"/>
    <dgm:cxn modelId="{072B9DE8-E575-4A0E-A438-D2FC88D67A65}" type="presOf" srcId="{6633DF5F-4AAA-4CC7-9D10-36E6A95179B0}" destId="{0B5C2A15-D925-4AB1-BAE9-66E5D2B7F90C}" srcOrd="0" destOrd="0" presId="urn:microsoft.com/office/officeart/2005/8/layout/hierarchy4"/>
    <dgm:cxn modelId="{FAB8BF3F-0180-4892-97C9-67D3C939EEE7}" type="presOf" srcId="{86A797EA-C415-41B2-BFA0-EC3863342EE7}" destId="{E261B54B-6E3E-4219-A0C3-A5CD79FACD04}" srcOrd="0" destOrd="0" presId="urn:microsoft.com/office/officeart/2005/8/layout/hierarchy4"/>
    <dgm:cxn modelId="{C9B156EB-9303-43D5-A7D2-B6166352BEE7}" srcId="{002E5CA3-616E-4DBD-9E51-843C2A1BBB33}" destId="{9A9CBBDA-343B-483F-BC09-EAD798D86B9D}" srcOrd="1" destOrd="0" parTransId="{84FEC0CF-3661-4AA3-A324-445E5AF262CF}" sibTransId="{4721360A-D96F-4643-AA54-8D6888A99378}"/>
    <dgm:cxn modelId="{8A5623E3-DF53-4607-B39B-980EFDFFADF6}" type="presOf" srcId="{F85A801F-2321-4D52-BA1D-B2A2F24C9F76}" destId="{90F7640D-0039-4D8D-BD66-6675064D8CA7}" srcOrd="0" destOrd="0" presId="urn:microsoft.com/office/officeart/2005/8/layout/hierarchy4"/>
    <dgm:cxn modelId="{60B9BE0E-48DA-4BE7-80A6-54DC55742C0E}" type="presOf" srcId="{DD15259F-4A6D-4A98-A129-6B168559D537}" destId="{78CCB91D-E674-4FE9-A38C-B70A2A1FA58D}" srcOrd="0" destOrd="0" presId="urn:microsoft.com/office/officeart/2005/8/layout/hierarchy4"/>
    <dgm:cxn modelId="{9439BF52-77DD-40C1-BE81-DF63C4927EC8}" type="presOf" srcId="{FE30AAD8-F2B5-475D-92F3-5C8417665B00}" destId="{38EAD21D-5457-440C-95C7-C8896F46FA16}" srcOrd="0" destOrd="0" presId="urn:microsoft.com/office/officeart/2005/8/layout/hierarchy4"/>
    <dgm:cxn modelId="{09B0F398-9A3E-44B6-A728-E1619DEA72E8}" type="presOf" srcId="{31F72B05-1D4B-4458-A380-DA1158A782D1}" destId="{5D5C2EEE-9981-4C29-9208-BF5A0F22A1FA}" srcOrd="0" destOrd="0" presId="urn:microsoft.com/office/officeart/2005/8/layout/hierarchy4"/>
    <dgm:cxn modelId="{825FCE4F-9D1B-401C-B9AF-9398451DA9F8}" type="presOf" srcId="{DFE4EFA5-14B8-4100-960A-8979F62FB63D}" destId="{1D330F83-C3D2-44DB-976B-F1C293B81B1A}" srcOrd="0" destOrd="0" presId="urn:microsoft.com/office/officeart/2005/8/layout/hierarchy4"/>
    <dgm:cxn modelId="{76482FCE-FAE9-46BF-A628-7821C5D47381}" type="presOf" srcId="{564E3449-4744-451E-B3FB-9744B939BEDE}" destId="{12A804B6-8DE4-4E1F-B21C-5914DE3AD4C1}" srcOrd="0" destOrd="0" presId="urn:microsoft.com/office/officeart/2005/8/layout/hierarchy4"/>
    <dgm:cxn modelId="{C706A34B-A760-44C2-A02E-7705A8386E85}" type="presOf" srcId="{88A82F65-DC29-419C-9824-7D3F1840425D}" destId="{068D8346-379E-432E-8CB0-8F62AFA67D37}" srcOrd="0" destOrd="0" presId="urn:microsoft.com/office/officeart/2005/8/layout/hierarchy4"/>
    <dgm:cxn modelId="{5479ED21-95DD-4070-9071-3DC14DFA10A4}" srcId="{50AAC014-C0E6-4193-AA73-97B735E9C0EE}" destId="{B00372D8-3C66-496F-A93F-538210F4D5F2}" srcOrd="2" destOrd="0" parTransId="{57896218-6583-47C1-AD5F-C1FB91FD78AA}" sibTransId="{C986439E-6266-40C6-88D5-94ADFA3D6414}"/>
    <dgm:cxn modelId="{52619365-9F40-4571-9FF2-CEAF6B26551A}" type="presOf" srcId="{D9E85AD6-5CEF-44AB-9DC2-8766268C60A6}" destId="{281564E3-8871-4E09-A1C3-A49D8D27D557}" srcOrd="0" destOrd="0" presId="urn:microsoft.com/office/officeart/2005/8/layout/hierarchy4"/>
    <dgm:cxn modelId="{99F62285-2085-4085-B6EF-8F72A85AE479}" srcId="{5FF6A86C-04C1-4839-91F6-2B7DBA2C399C}" destId="{ACC599EA-6EFC-44E9-9D56-5C4BC911D84A}" srcOrd="1" destOrd="0" parTransId="{F0DD8DA6-C7DE-490B-BFC2-81925ACCEF94}" sibTransId="{CEF11217-8261-4550-9A3C-B3D0EFF88C44}"/>
    <dgm:cxn modelId="{94920B7C-A377-4CCE-969A-BCF707F77D7D}" srcId="{AF07DBA4-36E8-40D4-8698-9F094B78F56D}" destId="{65FCD4F2-4E85-423F-A0D5-E05A356A529B}" srcOrd="1" destOrd="0" parTransId="{ABA4E87F-1C6C-4F9D-9C8A-A7A36D216CA9}" sibTransId="{DEE3B62E-DC21-483A-BDB3-86C7493A0C66}"/>
    <dgm:cxn modelId="{2D590C86-4637-4A35-B48E-D9B883C91DE5}" type="presOf" srcId="{50AAC014-C0E6-4193-AA73-97B735E9C0EE}" destId="{40012B28-F05C-4792-AE96-3909FDD0BF3F}" srcOrd="0" destOrd="0" presId="urn:microsoft.com/office/officeart/2005/8/layout/hierarchy4"/>
    <dgm:cxn modelId="{7F1396C8-7F01-45D8-BA7E-762339E5FF91}" type="presOf" srcId="{ACC599EA-6EFC-44E9-9D56-5C4BC911D84A}" destId="{8B089D13-3895-45A7-8DB6-CBEBA11AE578}" srcOrd="0" destOrd="0" presId="urn:microsoft.com/office/officeart/2005/8/layout/hierarchy4"/>
    <dgm:cxn modelId="{E8C4173C-22AB-4DFF-9917-53BE5FBD4ED8}" type="presOf" srcId="{B00372D8-3C66-496F-A93F-538210F4D5F2}" destId="{A348C294-D865-41A2-886A-1C7988A291E9}" srcOrd="0" destOrd="0" presId="urn:microsoft.com/office/officeart/2005/8/layout/hierarchy4"/>
    <dgm:cxn modelId="{5DD8299E-E3B5-47F4-838A-85E9A3A872DD}" srcId="{50AAC014-C0E6-4193-AA73-97B735E9C0EE}" destId="{6ED1AEFD-485D-4ECB-9FEE-194D3ABEDC56}" srcOrd="3" destOrd="0" parTransId="{99D07169-71D6-41BC-86C2-6A050801FD11}" sibTransId="{843BC0DA-CAF6-4A5B-BE60-72CE1F4C7225}"/>
    <dgm:cxn modelId="{F3F57CF6-5AE2-4558-9951-1E9BD093DB4C}" srcId="{7B738534-90CA-4D87-911B-A3A467DFC552}" destId="{C2A15C90-A578-4146-BC9F-FDF7582CEFF3}" srcOrd="0" destOrd="0" parTransId="{6CE3E650-02AA-4FCE-AAF4-ED93CF6DAE0D}" sibTransId="{2BE52CA9-E024-4A05-BA35-7F9AD5F7BFDE}"/>
    <dgm:cxn modelId="{07387B2E-C445-4EB8-83B8-B66FFE348A90}" type="presOf" srcId="{F63E1934-2B52-4FFD-9EA3-946106A51CCD}" destId="{8C10E663-F411-46F9-8480-52B4AA9D9673}" srcOrd="0" destOrd="0" presId="urn:microsoft.com/office/officeart/2005/8/layout/hierarchy4"/>
    <dgm:cxn modelId="{9CC08A9F-FB7E-4890-9A2D-41AAE3BF729F}" srcId="{7B738534-90CA-4D87-911B-A3A467DFC552}" destId="{879D55BF-4926-4A12-91E9-C30D2D63BED0}" srcOrd="4" destOrd="0" parTransId="{074B005E-316C-4E7A-9C5A-70A68403CB96}" sibTransId="{61752C2D-5008-4ECD-8EFD-60B35D3DE4AF}"/>
    <dgm:cxn modelId="{A7DDA2F9-9CC5-45CC-9B67-30745551176C}" type="presOf" srcId="{AC3EB179-BE6E-46A2-9979-1955FEB03AD9}" destId="{87B940BF-20F5-4459-97BD-E85F0949AA60}" srcOrd="0" destOrd="0" presId="urn:microsoft.com/office/officeart/2005/8/layout/hierarchy4"/>
    <dgm:cxn modelId="{457D1D87-5982-4F52-BC9D-F8AA7B62E009}" srcId="{AF07DBA4-36E8-40D4-8698-9F094B78F56D}" destId="{B5466054-4F64-4C52-876B-3434D9B4149F}" srcOrd="4" destOrd="0" parTransId="{F3F498AA-0814-4D82-AC18-1010BE64C89E}" sibTransId="{7BC4B2D1-D0B5-475F-B1A3-C6F3B36E5CCA}"/>
    <dgm:cxn modelId="{80BA2062-CCFE-492F-96D5-E7EC0F96B310}" type="presOf" srcId="{34815FDB-6791-4789-802B-49C9F9CE1330}" destId="{3E23A25D-B358-478E-9271-F7DEE5D8723A}" srcOrd="0" destOrd="0" presId="urn:microsoft.com/office/officeart/2005/8/layout/hierarchy4"/>
    <dgm:cxn modelId="{C6CB82DF-F9E9-4A0E-836B-A528F6953973}" srcId="{630BD2F9-FA97-484F-B14E-00CE18B0B77F}" destId="{AF07DBA4-36E8-40D4-8698-9F094B78F56D}" srcOrd="2" destOrd="0" parTransId="{593FD392-4A60-4956-9336-CCA7C9339658}" sibTransId="{E6093169-5C56-409D-A6B3-F9C573895CB8}"/>
    <dgm:cxn modelId="{FD58B7DC-9349-44C9-AFFE-A06AAB21FD70}" srcId="{86A797EA-C415-41B2-BFA0-EC3863342EE7}" destId="{34DC8717-9CF7-4FA9-BD11-0722939AFB58}" srcOrd="1" destOrd="0" parTransId="{7A8D9BEA-B604-49D2-8022-3C2A96D2F962}" sibTransId="{FC208E8B-C593-4A7A-A0E2-1C4F8B5013E9}"/>
    <dgm:cxn modelId="{21C4F101-65E1-4BA6-B515-63D2207FFE8E}" srcId="{65FCD4F2-4E85-423F-A0D5-E05A356A529B}" destId="{53A58BE4-A32C-4F02-8167-749D20A7ADAC}" srcOrd="0" destOrd="0" parTransId="{269F4D0D-BE39-47C3-B420-DED9FDE120AB}" sibTransId="{ECCB22CF-7C88-4D30-AD6E-8719285D39B5}"/>
    <dgm:cxn modelId="{B6351055-3992-4C00-A137-751A640A32FF}" srcId="{FE30AAD8-F2B5-475D-92F3-5C8417665B00}" destId="{7B738534-90CA-4D87-911B-A3A467DFC552}" srcOrd="1" destOrd="0" parTransId="{24E3907C-E6BE-417F-9083-325FA08EFC84}" sibTransId="{99CE2385-1948-49D6-860E-0AD072B9FA3B}"/>
    <dgm:cxn modelId="{3A3DE4F9-9136-4CB9-8CC0-294DD1A98FBA}" srcId="{AF07DBA4-36E8-40D4-8698-9F094B78F56D}" destId="{BC77BA3E-EB0A-4D49-9D73-B7E0180FCC37}" srcOrd="3" destOrd="0" parTransId="{F2F2BC47-0F83-4F4F-BE48-F3A66DD5BC1F}" sibTransId="{65BC821E-C44D-4C63-8819-0DB398B02E28}"/>
    <dgm:cxn modelId="{3B50E183-39A3-4DA3-86C0-4F5233A76853}" type="presOf" srcId="{5FF6A86C-04C1-4839-91F6-2B7DBA2C399C}" destId="{22348CA3-4948-4863-A8E4-E1C7F63DB687}" srcOrd="0" destOrd="0" presId="urn:microsoft.com/office/officeart/2005/8/layout/hierarchy4"/>
    <dgm:cxn modelId="{94737F8D-7CF5-45CD-8801-FF859CB3DFB0}" type="presOf" srcId="{6ED1AEFD-485D-4ECB-9FEE-194D3ABEDC56}" destId="{D4B034FC-88BA-4B31-9082-6D2A942517A7}" srcOrd="0" destOrd="0" presId="urn:microsoft.com/office/officeart/2005/8/layout/hierarchy4"/>
    <dgm:cxn modelId="{48AFA5EE-95F5-476D-B11D-9FBEAB49A69C}" srcId="{5981EA5B-94B6-435A-89CB-8332CA7CB66E}" destId="{630BD2F9-FA97-484F-B14E-00CE18B0B77F}" srcOrd="0" destOrd="0" parTransId="{C89008EA-C135-4CAA-9923-97F7DFF6BA3B}" sibTransId="{9174FE02-E098-4FBE-AFA8-98829F2D0191}"/>
    <dgm:cxn modelId="{41323CEB-513B-4132-B036-30842184EF3A}" srcId="{BC77BA3E-EB0A-4D49-9D73-B7E0180FCC37}" destId="{6633DF5F-4AAA-4CC7-9D10-36E6A95179B0}" srcOrd="3" destOrd="0" parTransId="{CD2136CA-B3C4-489B-BDFE-7274EA05F4EE}" sibTransId="{12DCB0BF-255E-412B-84EA-3B49FA55E39B}"/>
    <dgm:cxn modelId="{30339819-5772-41B2-A61B-A7F42EC071BD}" srcId="{65FCD4F2-4E85-423F-A0D5-E05A356A529B}" destId="{31F72B05-1D4B-4458-A380-DA1158A782D1}" srcOrd="1" destOrd="0" parTransId="{5CC834E5-7130-4B78-8E69-5A88494D6779}" sibTransId="{11346D30-EB57-4DDC-B338-67EEF1D811F9}"/>
    <dgm:cxn modelId="{E8BF46A2-F9CD-47D9-B35B-A17FC5544CAB}" srcId="{002E5CA3-616E-4DBD-9E51-843C2A1BBB33}" destId="{CE025A2B-599C-4C6B-92F2-6ECD4F38E9A0}" srcOrd="3" destOrd="0" parTransId="{D15ECFDB-7948-40BC-8896-CD14F2B5D839}" sibTransId="{0AF85C01-3760-4802-8BA1-F914109930ED}"/>
    <dgm:cxn modelId="{2FC28433-428F-4C6F-8E97-1FBC538373A2}" srcId="{5FF6A86C-04C1-4839-91F6-2B7DBA2C399C}" destId="{DFE4EFA5-14B8-4100-960A-8979F62FB63D}" srcOrd="0" destOrd="0" parTransId="{92F49D4D-ED8D-485C-B848-25652E5FF771}" sibTransId="{A4F30AE7-E60F-4EDB-BAEF-4F30C84C8947}"/>
    <dgm:cxn modelId="{6E1F6477-455F-4157-A1DD-31CA4D04C698}" srcId="{B5466054-4F64-4C52-876B-3434D9B4149F}" destId="{0C90C90A-7026-430C-8591-246B21E23E6C}" srcOrd="3" destOrd="0" parTransId="{0380A0C2-7AC4-42A7-9EE8-B60267CCDFBA}" sibTransId="{E503205B-8B75-4475-AC5F-D09830DF8DCF}"/>
    <dgm:cxn modelId="{F330161E-86D3-482C-885A-10D0F1672209}" type="presOf" srcId="{65FCD4F2-4E85-423F-A0D5-E05A356A529B}" destId="{209C5E3A-7BCF-44FA-A3FE-A40686609BE3}" srcOrd="0" destOrd="0" presId="urn:microsoft.com/office/officeart/2005/8/layout/hierarchy4"/>
    <dgm:cxn modelId="{B6998CE4-8FEF-465E-82C5-7498C5FB3087}" srcId="{7B738534-90CA-4D87-911B-A3A467DFC552}" destId="{AA9C7E51-8591-40AC-807B-3D332BCD2BA7}" srcOrd="1" destOrd="0" parTransId="{049BEE55-8647-4E06-839C-9C1F585FE0BD}" sibTransId="{08995363-8B00-4ED4-AA54-E22E9D17477E}"/>
    <dgm:cxn modelId="{9115C2F9-A8F6-43C1-916A-7053AA822579}" srcId="{B5466054-4F64-4C52-876B-3434D9B4149F}" destId="{ECC7A1C7-0D35-4970-8C3D-AB9FA0131A11}" srcOrd="2" destOrd="0" parTransId="{DAF63EDF-4E60-4F87-8A2A-5ED047126784}" sibTransId="{466C81FD-AF36-4558-A614-0D490224D3FB}"/>
    <dgm:cxn modelId="{E8911B34-55F1-4949-B66C-85773B9BCAA7}" type="presOf" srcId="{B9FB1853-53E8-4367-A30A-947FD6E797A7}" destId="{771CEF13-8586-451C-B0EB-C0CB55388D07}" srcOrd="0" destOrd="0" presId="urn:microsoft.com/office/officeart/2005/8/layout/hierarchy4"/>
    <dgm:cxn modelId="{9C0418B4-4128-4060-8EA1-263C1D068278}" srcId="{BC77BA3E-EB0A-4D49-9D73-B7E0180FCC37}" destId="{210F06ED-1F20-4753-938C-8DC670F95205}" srcOrd="5" destOrd="0" parTransId="{119E170B-707F-4F51-8277-1F4F6F097C75}" sibTransId="{F2AEDF4D-F72A-4F82-94A4-33575C8BBE78}"/>
    <dgm:cxn modelId="{F5318421-A8F0-4346-9C87-A2DBF0371B70}" srcId="{002E5CA3-616E-4DBD-9E51-843C2A1BBB33}" destId="{94204376-7516-4572-8A39-2450EC6CD1E6}" srcOrd="0" destOrd="0" parTransId="{2339DB76-37CD-408A-9C53-482E4D03A075}" sibTransId="{E16CD164-51A6-4813-865A-BB02A7E06224}"/>
    <dgm:cxn modelId="{56C1D217-BDC9-4677-9F2F-BB6024741CCC}" srcId="{BC77BA3E-EB0A-4D49-9D73-B7E0180FCC37}" destId="{3B6396E5-1FFF-477F-9AE1-0C6D778C9E43}" srcOrd="0" destOrd="0" parTransId="{D8368A5E-3420-4A31-9052-E81BB8C2060C}" sibTransId="{7D25931A-8027-47BF-83D7-84392F650E18}"/>
    <dgm:cxn modelId="{3BBE0519-B843-48D4-8602-264E46B8F948}" type="presOf" srcId="{630BD2F9-FA97-484F-B14E-00CE18B0B77F}" destId="{E8287A62-E372-4053-BBA9-FCC18DFCAA9F}" srcOrd="0" destOrd="0" presId="urn:microsoft.com/office/officeart/2005/8/layout/hierarchy4"/>
    <dgm:cxn modelId="{28C6B872-078B-424D-8B74-79BA1462F242}" type="presOf" srcId="{79332411-544E-4B58-BE49-E90CC2CE9D13}" destId="{BE74A247-C6EE-4BE9-8C7A-15DB2E35E7E9}" srcOrd="0" destOrd="0" presId="urn:microsoft.com/office/officeart/2005/8/layout/hierarchy4"/>
    <dgm:cxn modelId="{26CBCAFF-5C10-4505-8C16-43B62FE3CDFA}" type="presOf" srcId="{9A9CBBDA-343B-483F-BC09-EAD798D86B9D}" destId="{D852D023-5C93-4F4D-9844-65FEEC80F9A2}" srcOrd="0" destOrd="0" presId="urn:microsoft.com/office/officeart/2005/8/layout/hierarchy4"/>
    <dgm:cxn modelId="{FDDF4C6F-0CA6-4057-A3B6-A634F8DE7212}" type="presOf" srcId="{AA9C7E51-8591-40AC-807B-3D332BCD2BA7}" destId="{7257A2DD-597B-40F9-9E5E-8376D67AD097}" srcOrd="0" destOrd="0" presId="urn:microsoft.com/office/officeart/2005/8/layout/hierarchy4"/>
    <dgm:cxn modelId="{CD48994E-03BC-4674-9ED2-8E0D694BC660}" type="presOf" srcId="{002E5CA3-616E-4DBD-9E51-843C2A1BBB33}" destId="{B6B340A2-1096-4E45-95E6-EFA8A54CFD62}" srcOrd="0" destOrd="0" presId="urn:microsoft.com/office/officeart/2005/8/layout/hierarchy4"/>
    <dgm:cxn modelId="{2E5E3A22-0719-460F-8F57-F751C6EA8C77}" srcId="{50AAC014-C0E6-4193-AA73-97B735E9C0EE}" destId="{F63E1934-2B52-4FFD-9EA3-946106A51CCD}" srcOrd="4" destOrd="0" parTransId="{AFFF5D1B-3A2B-49E0-9CD6-7AC316520428}" sibTransId="{9C9EA6A8-B6DB-475D-9060-BDC4D73928AB}"/>
    <dgm:cxn modelId="{6AD676D9-F10E-486A-BABF-F62176D16055}" type="presOf" srcId="{FCE05892-2545-45CE-8D86-767D19A1FED1}" destId="{35769033-DDDA-402B-BDD5-5E810D15A80F}" srcOrd="0" destOrd="0" presId="urn:microsoft.com/office/officeart/2005/8/layout/hierarchy4"/>
    <dgm:cxn modelId="{7A80182A-8AAB-4616-BE4B-8611103EB184}" type="presOf" srcId="{3B6396E5-1FFF-477F-9AE1-0C6D778C9E43}" destId="{31C6088E-6746-4BF6-B8D3-A7E9BFED63CE}" srcOrd="0" destOrd="0" presId="urn:microsoft.com/office/officeart/2005/8/layout/hierarchy4"/>
    <dgm:cxn modelId="{AF23A197-1208-4EA4-96D9-22B6B55C07EF}" srcId="{B5466054-4F64-4C52-876B-3434D9B4149F}" destId="{14A6F901-1C7C-4EDD-A7DD-750CD6DC819C}" srcOrd="0" destOrd="0" parTransId="{6D650F6C-996A-42C2-880B-7393DB1E2594}" sibTransId="{783BF236-3800-47BF-8419-B700EC6841E6}"/>
    <dgm:cxn modelId="{5A032F3F-F07F-46BC-A366-263D4F2988E4}" type="presOf" srcId="{5981EA5B-94B6-435A-89CB-8332CA7CB66E}" destId="{38FF1335-AF2A-484E-A09B-A6AB17B7B325}" srcOrd="0" destOrd="0" presId="urn:microsoft.com/office/officeart/2005/8/layout/hierarchy4"/>
    <dgm:cxn modelId="{50CC1649-1BD7-47B7-B1DC-3F5CA5045B52}" srcId="{002E5CA3-616E-4DBD-9E51-843C2A1BBB33}" destId="{B45A4479-8F85-4575-929D-08394B4B2AA5}" srcOrd="2" destOrd="0" parTransId="{3F6D7393-9FA5-47E1-8FBF-38B298C2159D}" sibTransId="{240578F3-79AB-4553-A694-7544D979D823}"/>
    <dgm:cxn modelId="{7442BD69-A41F-434E-A3C5-7B1E5EF2B931}" type="presOf" srcId="{85B62346-0A78-4FC1-A585-6A6164625271}" destId="{1D9182C1-3605-499C-AFCD-BC0286A8FE3A}" srcOrd="0" destOrd="0" presId="urn:microsoft.com/office/officeart/2005/8/layout/hierarchy4"/>
    <dgm:cxn modelId="{C93F3361-C8BC-454B-A997-5559B87B9AA3}" type="presOf" srcId="{B5466054-4F64-4C52-876B-3434D9B4149F}" destId="{033BC2E4-8A8C-473A-B996-B2B7C453F015}" srcOrd="0" destOrd="0" presId="urn:microsoft.com/office/officeart/2005/8/layout/hierarchy4"/>
    <dgm:cxn modelId="{4BD7CF70-7982-4EFE-9049-86711A3369AF}" type="presOf" srcId="{34DC8717-9CF7-4FA9-BD11-0722939AFB58}" destId="{42BFC036-7EF2-44B7-9942-F7BD749822B6}" srcOrd="0" destOrd="0" presId="urn:microsoft.com/office/officeart/2005/8/layout/hierarchy4"/>
    <dgm:cxn modelId="{FB293B88-7547-4E70-8D16-77FAE5C87B2A}" type="presOf" srcId="{210F06ED-1F20-4753-938C-8DC670F95205}" destId="{E979E533-6AB7-46C9-B24F-521F22FAAC80}" srcOrd="0" destOrd="0" presId="urn:microsoft.com/office/officeart/2005/8/layout/hierarchy4"/>
    <dgm:cxn modelId="{C6AC088D-A6C6-4810-BCFE-1C6AB2571253}" type="presOf" srcId="{C2A15C90-A578-4146-BC9F-FDF7582CEFF3}" destId="{E74A810D-6EEA-45D8-A254-B98B9512123E}" srcOrd="0" destOrd="0" presId="urn:microsoft.com/office/officeart/2005/8/layout/hierarchy4"/>
    <dgm:cxn modelId="{DB8D2122-6E7F-4FA9-8D89-D3B03FBA5838}" type="presOf" srcId="{079FDDE1-C6EB-41F9-B08C-27BB125F0C33}" destId="{47502EF2-B374-43C8-B894-9C612AE483F7}" srcOrd="0" destOrd="0" presId="urn:microsoft.com/office/officeart/2005/8/layout/hierarchy4"/>
    <dgm:cxn modelId="{6B5B7F9C-1684-4931-B990-DF88861D4E29}" type="presOf" srcId="{7B738534-90CA-4D87-911B-A3A467DFC552}" destId="{8AA110B2-64FB-4A7F-8A63-6A4659B2B3F9}" srcOrd="0" destOrd="0" presId="urn:microsoft.com/office/officeart/2005/8/layout/hierarchy4"/>
    <dgm:cxn modelId="{47B7ED34-DE68-4B89-B06A-255E9E3BF894}" srcId="{FE30AAD8-F2B5-475D-92F3-5C8417665B00}" destId="{002E5CA3-616E-4DBD-9E51-843C2A1BBB33}" srcOrd="0" destOrd="0" parTransId="{3F172CE4-5567-48AB-9B23-20BAD80CBCA2}" sibTransId="{C97F4627-46AB-43B3-88FE-4C9A7958E71A}"/>
    <dgm:cxn modelId="{2A78A5D1-C89C-433C-9195-C1E5F6111DBE}" type="presParOf" srcId="{38FF1335-AF2A-484E-A09B-A6AB17B7B325}" destId="{1E784AED-D647-42D8-B322-766103BACFD4}" srcOrd="0" destOrd="0" presId="urn:microsoft.com/office/officeart/2005/8/layout/hierarchy4"/>
    <dgm:cxn modelId="{4F3D54EF-6104-4AC6-9805-AB0872C0A0EA}" type="presParOf" srcId="{1E784AED-D647-42D8-B322-766103BACFD4}" destId="{E8287A62-E372-4053-BBA9-FCC18DFCAA9F}" srcOrd="0" destOrd="0" presId="urn:microsoft.com/office/officeart/2005/8/layout/hierarchy4"/>
    <dgm:cxn modelId="{3A9783CA-F5D1-42C2-A38D-FA9DF903D330}" type="presParOf" srcId="{1E784AED-D647-42D8-B322-766103BACFD4}" destId="{4F953841-1296-4B6B-9737-3917A1227710}" srcOrd="1" destOrd="0" presId="urn:microsoft.com/office/officeart/2005/8/layout/hierarchy4"/>
    <dgm:cxn modelId="{94E20FE1-7AD6-4AB4-BEAB-17604E13EDC8}" type="presParOf" srcId="{1E784AED-D647-42D8-B322-766103BACFD4}" destId="{64E9BD0F-6535-4C3F-A7E2-EE46499DD3A3}" srcOrd="2" destOrd="0" presId="urn:microsoft.com/office/officeart/2005/8/layout/hierarchy4"/>
    <dgm:cxn modelId="{C48FF669-3567-4511-A71B-9DE2D4938063}" type="presParOf" srcId="{64E9BD0F-6535-4C3F-A7E2-EE46499DD3A3}" destId="{8AB50B77-A8A5-4533-BC9B-2AF7D7AC8E21}" srcOrd="0" destOrd="0" presId="urn:microsoft.com/office/officeart/2005/8/layout/hierarchy4"/>
    <dgm:cxn modelId="{D78B0CF3-0DE6-4804-93B5-87A631CCB5A2}" type="presParOf" srcId="{8AB50B77-A8A5-4533-BC9B-2AF7D7AC8E21}" destId="{38EAD21D-5457-440C-95C7-C8896F46FA16}" srcOrd="0" destOrd="0" presId="urn:microsoft.com/office/officeart/2005/8/layout/hierarchy4"/>
    <dgm:cxn modelId="{0A9B7BE3-0E17-46E6-BD18-96FE66F6DC2E}" type="presParOf" srcId="{8AB50B77-A8A5-4533-BC9B-2AF7D7AC8E21}" destId="{98944CE0-AA48-4951-BEA1-93B7BD21D8AD}" srcOrd="1" destOrd="0" presId="urn:microsoft.com/office/officeart/2005/8/layout/hierarchy4"/>
    <dgm:cxn modelId="{EA1030D3-1AC3-4233-B2CD-E1C2F0600A5E}" type="presParOf" srcId="{8AB50B77-A8A5-4533-BC9B-2AF7D7AC8E21}" destId="{3A4CFD4B-D295-45B8-B1CC-5E7BB8D0B515}" srcOrd="2" destOrd="0" presId="urn:microsoft.com/office/officeart/2005/8/layout/hierarchy4"/>
    <dgm:cxn modelId="{5666DB51-5837-4DD0-B46F-D47578237176}" type="presParOf" srcId="{3A4CFD4B-D295-45B8-B1CC-5E7BB8D0B515}" destId="{80D17897-5B03-4B50-8D4B-493EFF44969D}" srcOrd="0" destOrd="0" presId="urn:microsoft.com/office/officeart/2005/8/layout/hierarchy4"/>
    <dgm:cxn modelId="{74396527-7A8F-4577-BBCB-2E2DC38485BD}" type="presParOf" srcId="{80D17897-5B03-4B50-8D4B-493EFF44969D}" destId="{B6B340A2-1096-4E45-95E6-EFA8A54CFD62}" srcOrd="0" destOrd="0" presId="urn:microsoft.com/office/officeart/2005/8/layout/hierarchy4"/>
    <dgm:cxn modelId="{8B306332-0B88-4B84-B791-C3DEFACF7003}" type="presParOf" srcId="{80D17897-5B03-4B50-8D4B-493EFF44969D}" destId="{99CA5659-91AA-4BA9-9F65-FD873670CB02}" srcOrd="1" destOrd="0" presId="urn:microsoft.com/office/officeart/2005/8/layout/hierarchy4"/>
    <dgm:cxn modelId="{4F67A22B-57D6-42D4-A13C-AEA6530269DC}" type="presParOf" srcId="{80D17897-5B03-4B50-8D4B-493EFF44969D}" destId="{8A3036EA-060A-4C93-9156-60C8926DF560}" srcOrd="2" destOrd="0" presId="urn:microsoft.com/office/officeart/2005/8/layout/hierarchy4"/>
    <dgm:cxn modelId="{29AFEC0A-2D4B-44E9-BB58-FC942DBAAA8B}" type="presParOf" srcId="{8A3036EA-060A-4C93-9156-60C8926DF560}" destId="{534CD493-6581-413A-AC03-9B279DBA01E7}" srcOrd="0" destOrd="0" presId="urn:microsoft.com/office/officeart/2005/8/layout/hierarchy4"/>
    <dgm:cxn modelId="{79331A69-5BA7-4EB5-AE09-1F8CEC7B1B8B}" type="presParOf" srcId="{534CD493-6581-413A-AC03-9B279DBA01E7}" destId="{9F687D85-504E-4513-A59D-BE42F2867F76}" srcOrd="0" destOrd="0" presId="urn:microsoft.com/office/officeart/2005/8/layout/hierarchy4"/>
    <dgm:cxn modelId="{8CDDE314-31AE-429B-AA29-2FFE0D3DBD90}" type="presParOf" srcId="{534CD493-6581-413A-AC03-9B279DBA01E7}" destId="{FFBB2950-D243-45AA-AB60-E7CB8FD674B3}" srcOrd="1" destOrd="0" presId="urn:microsoft.com/office/officeart/2005/8/layout/hierarchy4"/>
    <dgm:cxn modelId="{3E0C6616-9FF4-4750-A0E4-8DFFD777A618}" type="presParOf" srcId="{8A3036EA-060A-4C93-9156-60C8926DF560}" destId="{2A6A055D-FA79-44F5-B983-268DA4DCD86B}" srcOrd="1" destOrd="0" presId="urn:microsoft.com/office/officeart/2005/8/layout/hierarchy4"/>
    <dgm:cxn modelId="{17BC9267-4148-46C9-8E10-4DCD5BEBD171}" type="presParOf" srcId="{8A3036EA-060A-4C93-9156-60C8926DF560}" destId="{6D0CE880-5D04-4251-A486-516D6EE1DCC1}" srcOrd="2" destOrd="0" presId="urn:microsoft.com/office/officeart/2005/8/layout/hierarchy4"/>
    <dgm:cxn modelId="{E4706CD1-AC26-41E9-8958-FE71B9A19F46}" type="presParOf" srcId="{6D0CE880-5D04-4251-A486-516D6EE1DCC1}" destId="{D852D023-5C93-4F4D-9844-65FEEC80F9A2}" srcOrd="0" destOrd="0" presId="urn:microsoft.com/office/officeart/2005/8/layout/hierarchy4"/>
    <dgm:cxn modelId="{87F902ED-4B83-4CDF-97F0-E0D1C86DC119}" type="presParOf" srcId="{6D0CE880-5D04-4251-A486-516D6EE1DCC1}" destId="{929B8E51-718A-4BD6-BBE2-6FE1BBE9033B}" srcOrd="1" destOrd="0" presId="urn:microsoft.com/office/officeart/2005/8/layout/hierarchy4"/>
    <dgm:cxn modelId="{C7DA9F0B-924A-41C4-A9FF-DD7F5B9F12B0}" type="presParOf" srcId="{8A3036EA-060A-4C93-9156-60C8926DF560}" destId="{1F9BC93E-002D-4A79-874A-F17E98D8C43C}" srcOrd="3" destOrd="0" presId="urn:microsoft.com/office/officeart/2005/8/layout/hierarchy4"/>
    <dgm:cxn modelId="{AED7A529-D1A7-4D04-A9FE-7B3693E8A7A1}" type="presParOf" srcId="{8A3036EA-060A-4C93-9156-60C8926DF560}" destId="{81934096-9E4F-464D-9B4C-D01619BA4898}" srcOrd="4" destOrd="0" presId="urn:microsoft.com/office/officeart/2005/8/layout/hierarchy4"/>
    <dgm:cxn modelId="{9E2C7674-71E5-460B-BD84-B18F7B9D669D}" type="presParOf" srcId="{81934096-9E4F-464D-9B4C-D01619BA4898}" destId="{5DB82FA6-BADB-4542-ACD7-E7CA1D9945E3}" srcOrd="0" destOrd="0" presId="urn:microsoft.com/office/officeart/2005/8/layout/hierarchy4"/>
    <dgm:cxn modelId="{27856101-E0B6-440C-A13B-280ACB7E5123}" type="presParOf" srcId="{81934096-9E4F-464D-9B4C-D01619BA4898}" destId="{3E6149E6-489D-467A-9394-9541B346764D}" srcOrd="1" destOrd="0" presId="urn:microsoft.com/office/officeart/2005/8/layout/hierarchy4"/>
    <dgm:cxn modelId="{B7CB5808-A8AB-4CF8-8088-DEC0098730CC}" type="presParOf" srcId="{8A3036EA-060A-4C93-9156-60C8926DF560}" destId="{C06976E9-837D-46C3-A233-F0364DA2B527}" srcOrd="5" destOrd="0" presId="urn:microsoft.com/office/officeart/2005/8/layout/hierarchy4"/>
    <dgm:cxn modelId="{8D296710-A49E-456A-AE0B-5625AF16A97D}" type="presParOf" srcId="{8A3036EA-060A-4C93-9156-60C8926DF560}" destId="{6DC56B86-44C7-41FF-97E0-C75D035F339E}" srcOrd="6" destOrd="0" presId="urn:microsoft.com/office/officeart/2005/8/layout/hierarchy4"/>
    <dgm:cxn modelId="{8EA57376-1F7A-4A39-A4D1-EF3172709F4E}" type="presParOf" srcId="{6DC56B86-44C7-41FF-97E0-C75D035F339E}" destId="{0D9EB7A8-16D5-4DD3-87F7-D678DAC5525D}" srcOrd="0" destOrd="0" presId="urn:microsoft.com/office/officeart/2005/8/layout/hierarchy4"/>
    <dgm:cxn modelId="{77379A21-9B29-4A5C-881D-AE619C2FF34C}" type="presParOf" srcId="{6DC56B86-44C7-41FF-97E0-C75D035F339E}" destId="{9D1AED3C-778D-420F-A897-4B75E9937676}" srcOrd="1" destOrd="0" presId="urn:microsoft.com/office/officeart/2005/8/layout/hierarchy4"/>
    <dgm:cxn modelId="{932A117C-55B2-4EFE-8F49-D84A72E59B52}" type="presParOf" srcId="{3A4CFD4B-D295-45B8-B1CC-5E7BB8D0B515}" destId="{483BA88D-1653-4F36-84FB-B7C246A1BE89}" srcOrd="1" destOrd="0" presId="urn:microsoft.com/office/officeart/2005/8/layout/hierarchy4"/>
    <dgm:cxn modelId="{2710EF32-5E35-4E53-AD40-D2AA50BA9F66}" type="presParOf" srcId="{3A4CFD4B-D295-45B8-B1CC-5E7BB8D0B515}" destId="{D1E5F773-E0A6-45E7-A32D-A4B836202818}" srcOrd="2" destOrd="0" presId="urn:microsoft.com/office/officeart/2005/8/layout/hierarchy4"/>
    <dgm:cxn modelId="{4E0C56AB-F4DC-4771-9D95-801B18620816}" type="presParOf" srcId="{D1E5F773-E0A6-45E7-A32D-A4B836202818}" destId="{8AA110B2-64FB-4A7F-8A63-6A4659B2B3F9}" srcOrd="0" destOrd="0" presId="urn:microsoft.com/office/officeart/2005/8/layout/hierarchy4"/>
    <dgm:cxn modelId="{334A7B55-F3EA-4052-97CC-F5FFCB801A69}" type="presParOf" srcId="{D1E5F773-E0A6-45E7-A32D-A4B836202818}" destId="{E947F9F4-F467-4817-8555-29D678650D6A}" srcOrd="1" destOrd="0" presId="urn:microsoft.com/office/officeart/2005/8/layout/hierarchy4"/>
    <dgm:cxn modelId="{95B3A69A-E703-4274-B1CD-0C5DF14C70D6}" type="presParOf" srcId="{D1E5F773-E0A6-45E7-A32D-A4B836202818}" destId="{6832C3B4-0393-42A4-AB5F-E883C1C096AF}" srcOrd="2" destOrd="0" presId="urn:microsoft.com/office/officeart/2005/8/layout/hierarchy4"/>
    <dgm:cxn modelId="{7A020985-5B57-4790-84FF-38317D2B7E5E}" type="presParOf" srcId="{6832C3B4-0393-42A4-AB5F-E883C1C096AF}" destId="{EEBCF68B-DC5E-4811-B078-D1FA3BC5E7AB}" srcOrd="0" destOrd="0" presId="urn:microsoft.com/office/officeart/2005/8/layout/hierarchy4"/>
    <dgm:cxn modelId="{0AF74ECA-A209-4CD0-B3B9-9D7CC7905884}" type="presParOf" srcId="{EEBCF68B-DC5E-4811-B078-D1FA3BC5E7AB}" destId="{E74A810D-6EEA-45D8-A254-B98B9512123E}" srcOrd="0" destOrd="0" presId="urn:microsoft.com/office/officeart/2005/8/layout/hierarchy4"/>
    <dgm:cxn modelId="{9A62D64A-8170-441B-AC32-C0C64E743CBF}" type="presParOf" srcId="{EEBCF68B-DC5E-4811-B078-D1FA3BC5E7AB}" destId="{B313BFD8-7ACD-4666-AE0E-B8B27CFE6BB9}" srcOrd="1" destOrd="0" presId="urn:microsoft.com/office/officeart/2005/8/layout/hierarchy4"/>
    <dgm:cxn modelId="{A6B2F850-41DB-40A3-A01D-CC4908A9F9F1}" type="presParOf" srcId="{6832C3B4-0393-42A4-AB5F-E883C1C096AF}" destId="{E64428E1-97E7-4AE8-BB3F-5AA0F7CD6F14}" srcOrd="1" destOrd="0" presId="urn:microsoft.com/office/officeart/2005/8/layout/hierarchy4"/>
    <dgm:cxn modelId="{BFB9EE21-5FEC-4B60-A420-608B9C301EB4}" type="presParOf" srcId="{6832C3B4-0393-42A4-AB5F-E883C1C096AF}" destId="{CC958068-8070-466F-A9D2-3F66DD76678F}" srcOrd="2" destOrd="0" presId="urn:microsoft.com/office/officeart/2005/8/layout/hierarchy4"/>
    <dgm:cxn modelId="{8BAB752A-E195-49DD-A781-4A63861C10F8}" type="presParOf" srcId="{CC958068-8070-466F-A9D2-3F66DD76678F}" destId="{7257A2DD-597B-40F9-9E5E-8376D67AD097}" srcOrd="0" destOrd="0" presId="urn:microsoft.com/office/officeart/2005/8/layout/hierarchy4"/>
    <dgm:cxn modelId="{6368CCBC-AA80-47FB-8D84-389CDB29A19A}" type="presParOf" srcId="{CC958068-8070-466F-A9D2-3F66DD76678F}" destId="{E24AD113-D7A5-427F-91BA-F1880DEC2E01}" srcOrd="1" destOrd="0" presId="urn:microsoft.com/office/officeart/2005/8/layout/hierarchy4"/>
    <dgm:cxn modelId="{9051202F-B6D7-45D1-B186-6CA3A4A848EB}" type="presParOf" srcId="{6832C3B4-0393-42A4-AB5F-E883C1C096AF}" destId="{2735D6FD-EC2A-43A5-A2FE-1D6AE1520931}" srcOrd="3" destOrd="0" presId="urn:microsoft.com/office/officeart/2005/8/layout/hierarchy4"/>
    <dgm:cxn modelId="{D224D550-5899-4523-B131-E8EF62C0F9E7}" type="presParOf" srcId="{6832C3B4-0393-42A4-AB5F-E883C1C096AF}" destId="{9626611F-4AA3-4B0A-9379-7D73F3A44B55}" srcOrd="4" destOrd="0" presId="urn:microsoft.com/office/officeart/2005/8/layout/hierarchy4"/>
    <dgm:cxn modelId="{FB87DCE7-A62F-4073-85B2-16BCE825C4AE}" type="presParOf" srcId="{9626611F-4AA3-4B0A-9379-7D73F3A44B55}" destId="{47502EF2-B374-43C8-B894-9C612AE483F7}" srcOrd="0" destOrd="0" presId="urn:microsoft.com/office/officeart/2005/8/layout/hierarchy4"/>
    <dgm:cxn modelId="{A41F4F45-802E-4E8F-8FDF-1E6053CCD61A}" type="presParOf" srcId="{9626611F-4AA3-4B0A-9379-7D73F3A44B55}" destId="{276B1DFE-1F44-42A1-B71F-E0EEF97C4B06}" srcOrd="1" destOrd="0" presId="urn:microsoft.com/office/officeart/2005/8/layout/hierarchy4"/>
    <dgm:cxn modelId="{A1033B36-69A6-41AD-ABBF-C42311FAF6AE}" type="presParOf" srcId="{6832C3B4-0393-42A4-AB5F-E883C1C096AF}" destId="{0B13130D-F71C-42CD-ACE4-DF33437D8FFF}" srcOrd="5" destOrd="0" presId="urn:microsoft.com/office/officeart/2005/8/layout/hierarchy4"/>
    <dgm:cxn modelId="{D25A585F-157F-45C8-BD24-E7CF258B9494}" type="presParOf" srcId="{6832C3B4-0393-42A4-AB5F-E883C1C096AF}" destId="{9E92CD7B-C588-4814-9AEA-6659874BFEF1}" srcOrd="6" destOrd="0" presId="urn:microsoft.com/office/officeart/2005/8/layout/hierarchy4"/>
    <dgm:cxn modelId="{BC8269EB-102C-4718-89CA-3115BB250D81}" type="presParOf" srcId="{9E92CD7B-C588-4814-9AEA-6659874BFEF1}" destId="{84456F3B-7DE8-4E76-A1ED-311C3C1B4D98}" srcOrd="0" destOrd="0" presId="urn:microsoft.com/office/officeart/2005/8/layout/hierarchy4"/>
    <dgm:cxn modelId="{E75454EB-1593-4AE4-BE52-68D757C47B61}" type="presParOf" srcId="{9E92CD7B-C588-4814-9AEA-6659874BFEF1}" destId="{902F5186-2CCF-40D8-9E5A-31B7C610B068}" srcOrd="1" destOrd="0" presId="urn:microsoft.com/office/officeart/2005/8/layout/hierarchy4"/>
    <dgm:cxn modelId="{A8B89271-9AAC-461E-8341-2EE440FD656C}" type="presParOf" srcId="{6832C3B4-0393-42A4-AB5F-E883C1C096AF}" destId="{B1988E42-5289-41F7-93C6-4ED58A2BB252}" srcOrd="7" destOrd="0" presId="urn:microsoft.com/office/officeart/2005/8/layout/hierarchy4"/>
    <dgm:cxn modelId="{A1F8E1BC-7428-4A70-859B-A07AF6F056FA}" type="presParOf" srcId="{6832C3B4-0393-42A4-AB5F-E883C1C096AF}" destId="{F44B8DA0-B900-415F-AECF-E74E23E22EE5}" srcOrd="8" destOrd="0" presId="urn:microsoft.com/office/officeart/2005/8/layout/hierarchy4"/>
    <dgm:cxn modelId="{9910E5E1-772F-4EFB-BB90-BE5FBDDE4356}" type="presParOf" srcId="{F44B8DA0-B900-415F-AECF-E74E23E22EE5}" destId="{2EA87115-05F9-4CCA-854F-1EC7A5E4BEAF}" srcOrd="0" destOrd="0" presId="urn:microsoft.com/office/officeart/2005/8/layout/hierarchy4"/>
    <dgm:cxn modelId="{FA4D3C86-91C3-406F-9C23-1948F6494905}" type="presParOf" srcId="{F44B8DA0-B900-415F-AECF-E74E23E22EE5}" destId="{446BB08F-8727-4DF7-A563-FD074DF015DE}" srcOrd="1" destOrd="0" presId="urn:microsoft.com/office/officeart/2005/8/layout/hierarchy4"/>
    <dgm:cxn modelId="{3FE6C920-A689-4859-8ECC-1EA711309C5F}" type="presParOf" srcId="{64E9BD0F-6535-4C3F-A7E2-EE46499DD3A3}" destId="{91F84C96-8202-419B-BF73-C5E2DA43EBAD}" srcOrd="1" destOrd="0" presId="urn:microsoft.com/office/officeart/2005/8/layout/hierarchy4"/>
    <dgm:cxn modelId="{056A9C96-D6C9-43C8-91A7-D3AE14A6AB25}" type="presParOf" srcId="{64E9BD0F-6535-4C3F-A7E2-EE46499DD3A3}" destId="{82B7B687-8EF8-4F20-A9EC-2D46F3390F4F}" srcOrd="2" destOrd="0" presId="urn:microsoft.com/office/officeart/2005/8/layout/hierarchy4"/>
    <dgm:cxn modelId="{357E462C-3E7C-46C5-8338-879ACC033E1A}" type="presParOf" srcId="{82B7B687-8EF8-4F20-A9EC-2D46F3390F4F}" destId="{1D9182C1-3605-499C-AFCD-BC0286A8FE3A}" srcOrd="0" destOrd="0" presId="urn:microsoft.com/office/officeart/2005/8/layout/hierarchy4"/>
    <dgm:cxn modelId="{13CB0032-E09D-4C84-9868-B3AD81FF7ACE}" type="presParOf" srcId="{82B7B687-8EF8-4F20-A9EC-2D46F3390F4F}" destId="{02ACED05-4DB8-4ACE-9DF2-5D90B7562138}" srcOrd="1" destOrd="0" presId="urn:microsoft.com/office/officeart/2005/8/layout/hierarchy4"/>
    <dgm:cxn modelId="{6EC403BE-EAD1-4B62-881A-1156F4807A86}" type="presParOf" srcId="{82B7B687-8EF8-4F20-A9EC-2D46F3390F4F}" destId="{7A63DA4C-7B49-41EB-96B0-677AA33BE946}" srcOrd="2" destOrd="0" presId="urn:microsoft.com/office/officeart/2005/8/layout/hierarchy4"/>
    <dgm:cxn modelId="{068D79FF-70CA-49EF-9ABD-641A6451B548}" type="presParOf" srcId="{7A63DA4C-7B49-41EB-96B0-677AA33BE946}" destId="{5986813C-26EA-45B0-AE9D-FE6E302F8358}" srcOrd="0" destOrd="0" presId="urn:microsoft.com/office/officeart/2005/8/layout/hierarchy4"/>
    <dgm:cxn modelId="{15414FC3-61D2-4B23-8EAD-78916068B6B4}" type="presParOf" srcId="{5986813C-26EA-45B0-AE9D-FE6E302F8358}" destId="{22348CA3-4948-4863-A8E4-E1C7F63DB687}" srcOrd="0" destOrd="0" presId="urn:microsoft.com/office/officeart/2005/8/layout/hierarchy4"/>
    <dgm:cxn modelId="{94B5E1DA-E9A8-49AE-925B-673CE501370B}" type="presParOf" srcId="{5986813C-26EA-45B0-AE9D-FE6E302F8358}" destId="{A5255D52-EDB8-4AB0-9955-4573D391114E}" srcOrd="1" destOrd="0" presId="urn:microsoft.com/office/officeart/2005/8/layout/hierarchy4"/>
    <dgm:cxn modelId="{C3902924-B781-4AC6-A680-011C7055CA75}" type="presParOf" srcId="{5986813C-26EA-45B0-AE9D-FE6E302F8358}" destId="{2ECE32F9-0258-4693-B215-39E310697467}" srcOrd="2" destOrd="0" presId="urn:microsoft.com/office/officeart/2005/8/layout/hierarchy4"/>
    <dgm:cxn modelId="{3C5AF5D7-7EF7-49AA-9F21-78515446AFE9}" type="presParOf" srcId="{2ECE32F9-0258-4693-B215-39E310697467}" destId="{A14DEB1E-1C1C-4501-B4FD-40721D34E9C9}" srcOrd="0" destOrd="0" presId="urn:microsoft.com/office/officeart/2005/8/layout/hierarchy4"/>
    <dgm:cxn modelId="{7BE20F37-B2F9-4348-B9E1-B33A0406CF1F}" type="presParOf" srcId="{A14DEB1E-1C1C-4501-B4FD-40721D34E9C9}" destId="{1D330F83-C3D2-44DB-976B-F1C293B81B1A}" srcOrd="0" destOrd="0" presId="urn:microsoft.com/office/officeart/2005/8/layout/hierarchy4"/>
    <dgm:cxn modelId="{A30B8C54-0EB9-4C98-975B-3A79DEC84C25}" type="presParOf" srcId="{A14DEB1E-1C1C-4501-B4FD-40721D34E9C9}" destId="{CD3F445E-F159-44A2-9441-A2E5505E6C71}" srcOrd="1" destOrd="0" presId="urn:microsoft.com/office/officeart/2005/8/layout/hierarchy4"/>
    <dgm:cxn modelId="{69A7FB8B-B130-4AD5-848A-9AC68988772E}" type="presParOf" srcId="{2ECE32F9-0258-4693-B215-39E310697467}" destId="{AAFE1148-BAF0-4A4E-80C3-CEC163642AA2}" srcOrd="1" destOrd="0" presId="urn:microsoft.com/office/officeart/2005/8/layout/hierarchy4"/>
    <dgm:cxn modelId="{8254FDAD-0DA3-4FFC-BBB8-FF50114C066F}" type="presParOf" srcId="{2ECE32F9-0258-4693-B215-39E310697467}" destId="{FF1CAEF0-66A7-4431-B652-1BC75A64C056}" srcOrd="2" destOrd="0" presId="urn:microsoft.com/office/officeart/2005/8/layout/hierarchy4"/>
    <dgm:cxn modelId="{C411E9EA-58EC-4EA0-B8BC-2B0EE42FF5E1}" type="presParOf" srcId="{FF1CAEF0-66A7-4431-B652-1BC75A64C056}" destId="{8B089D13-3895-45A7-8DB6-CBEBA11AE578}" srcOrd="0" destOrd="0" presId="urn:microsoft.com/office/officeart/2005/8/layout/hierarchy4"/>
    <dgm:cxn modelId="{4CF75BD2-D0EE-4CE3-B84E-93F97CA34988}" type="presParOf" srcId="{FF1CAEF0-66A7-4431-B652-1BC75A64C056}" destId="{F03A878C-907E-4A29-B5BF-4A4165F1421F}" srcOrd="1" destOrd="0" presId="urn:microsoft.com/office/officeart/2005/8/layout/hierarchy4"/>
    <dgm:cxn modelId="{9B0589EE-87AE-4D3A-B08C-9609211734A4}" type="presParOf" srcId="{2ECE32F9-0258-4693-B215-39E310697467}" destId="{526F271C-D886-4662-AD3D-C65112051136}" srcOrd="3" destOrd="0" presId="urn:microsoft.com/office/officeart/2005/8/layout/hierarchy4"/>
    <dgm:cxn modelId="{B5ACDF2B-D4F9-45B8-9510-C4B0FD9EBDCD}" type="presParOf" srcId="{2ECE32F9-0258-4693-B215-39E310697467}" destId="{403B66E1-E4C2-4231-AD7E-0C70F5FA8613}" srcOrd="4" destOrd="0" presId="urn:microsoft.com/office/officeart/2005/8/layout/hierarchy4"/>
    <dgm:cxn modelId="{4B804275-222D-422D-9939-64EECC3095D4}" type="presParOf" srcId="{403B66E1-E4C2-4231-AD7E-0C70F5FA8613}" destId="{068D8346-379E-432E-8CB0-8F62AFA67D37}" srcOrd="0" destOrd="0" presId="urn:microsoft.com/office/officeart/2005/8/layout/hierarchy4"/>
    <dgm:cxn modelId="{4BBDCC16-8E2F-4E5B-8438-F0E4B1AF0A38}" type="presParOf" srcId="{403B66E1-E4C2-4231-AD7E-0C70F5FA8613}" destId="{90918C20-DA80-403B-92CC-740405F2FA2C}" srcOrd="1" destOrd="0" presId="urn:microsoft.com/office/officeart/2005/8/layout/hierarchy4"/>
    <dgm:cxn modelId="{E3E4C7F7-5FBF-4368-B95D-ED64E917BC34}" type="presParOf" srcId="{7A63DA4C-7B49-41EB-96B0-677AA33BE946}" destId="{F3E37D65-842C-413B-B4C2-41849512FE1D}" srcOrd="1" destOrd="0" presId="urn:microsoft.com/office/officeart/2005/8/layout/hierarchy4"/>
    <dgm:cxn modelId="{74314906-8E2A-4753-AB6F-48968D45571F}" type="presParOf" srcId="{7A63DA4C-7B49-41EB-96B0-677AA33BE946}" destId="{52837DA0-82C7-434D-9733-697327BEB940}" srcOrd="2" destOrd="0" presId="urn:microsoft.com/office/officeart/2005/8/layout/hierarchy4"/>
    <dgm:cxn modelId="{9F953DB9-734A-455E-A261-6862B48BFBCC}" type="presParOf" srcId="{52837DA0-82C7-434D-9733-697327BEB940}" destId="{40012B28-F05C-4792-AE96-3909FDD0BF3F}" srcOrd="0" destOrd="0" presId="urn:microsoft.com/office/officeart/2005/8/layout/hierarchy4"/>
    <dgm:cxn modelId="{D75E9C62-FCA8-4137-A368-AAE9BD1EA3CE}" type="presParOf" srcId="{52837DA0-82C7-434D-9733-697327BEB940}" destId="{AC79C804-26B9-48F3-A598-B421A3C27DF3}" srcOrd="1" destOrd="0" presId="urn:microsoft.com/office/officeart/2005/8/layout/hierarchy4"/>
    <dgm:cxn modelId="{F15FB90B-A238-4464-9890-0E76505CA2D6}" type="presParOf" srcId="{52837DA0-82C7-434D-9733-697327BEB940}" destId="{DF3C8134-66FB-4B18-B5E7-2D88C836D265}" srcOrd="2" destOrd="0" presId="urn:microsoft.com/office/officeart/2005/8/layout/hierarchy4"/>
    <dgm:cxn modelId="{800FD154-1A51-4F8A-891E-E7812B5E567C}" type="presParOf" srcId="{DF3C8134-66FB-4B18-B5E7-2D88C836D265}" destId="{C3DAE855-9908-498D-9ABC-FE34D1B46E9F}" srcOrd="0" destOrd="0" presId="urn:microsoft.com/office/officeart/2005/8/layout/hierarchy4"/>
    <dgm:cxn modelId="{0417FA3E-33A9-4F4D-8F7C-B5D82469FE65}" type="presParOf" srcId="{C3DAE855-9908-498D-9ABC-FE34D1B46E9F}" destId="{281564E3-8871-4E09-A1C3-A49D8D27D557}" srcOrd="0" destOrd="0" presId="urn:microsoft.com/office/officeart/2005/8/layout/hierarchy4"/>
    <dgm:cxn modelId="{0C00AF88-92C8-485C-9BCA-3784054D14BA}" type="presParOf" srcId="{C3DAE855-9908-498D-9ABC-FE34D1B46E9F}" destId="{9FD3EF12-95B1-432C-AA6F-153DA2FDD6B1}" srcOrd="1" destOrd="0" presId="urn:microsoft.com/office/officeart/2005/8/layout/hierarchy4"/>
    <dgm:cxn modelId="{2FE75A13-6CB1-4D08-882D-C38FB2D822FD}" type="presParOf" srcId="{DF3C8134-66FB-4B18-B5E7-2D88C836D265}" destId="{24FFD042-FF45-4E12-89F6-4300D1E0ACDA}" srcOrd="1" destOrd="0" presId="urn:microsoft.com/office/officeart/2005/8/layout/hierarchy4"/>
    <dgm:cxn modelId="{A7BD50A5-6A42-4CDA-828B-97463DE8B2E4}" type="presParOf" srcId="{DF3C8134-66FB-4B18-B5E7-2D88C836D265}" destId="{A41E26E7-129F-48DB-8ED0-7419668C93A2}" srcOrd="2" destOrd="0" presId="urn:microsoft.com/office/officeart/2005/8/layout/hierarchy4"/>
    <dgm:cxn modelId="{C262D2B9-B8CD-4732-8B33-91AF76F6E3B0}" type="presParOf" srcId="{A41E26E7-129F-48DB-8ED0-7419668C93A2}" destId="{771CEF13-8586-451C-B0EB-C0CB55388D07}" srcOrd="0" destOrd="0" presId="urn:microsoft.com/office/officeart/2005/8/layout/hierarchy4"/>
    <dgm:cxn modelId="{35EA8325-C744-4AC7-88E4-F965686277FA}" type="presParOf" srcId="{A41E26E7-129F-48DB-8ED0-7419668C93A2}" destId="{A68E1124-6E07-49F4-BE75-7A181B818592}" srcOrd="1" destOrd="0" presId="urn:microsoft.com/office/officeart/2005/8/layout/hierarchy4"/>
    <dgm:cxn modelId="{32BEBF2B-22F3-4188-8C1A-E00EA38E5EC7}" type="presParOf" srcId="{DF3C8134-66FB-4B18-B5E7-2D88C836D265}" destId="{ACC44BC1-988D-41B9-8420-F6D1E3DD354F}" srcOrd="3" destOrd="0" presId="urn:microsoft.com/office/officeart/2005/8/layout/hierarchy4"/>
    <dgm:cxn modelId="{5DDA23AC-555D-4B47-B13A-7CA72E9C13A3}" type="presParOf" srcId="{DF3C8134-66FB-4B18-B5E7-2D88C836D265}" destId="{BE7ADBF3-AE08-4DE8-BDAA-C35DDFF5226B}" srcOrd="4" destOrd="0" presId="urn:microsoft.com/office/officeart/2005/8/layout/hierarchy4"/>
    <dgm:cxn modelId="{C488A5DE-AB87-432E-A50C-975395F3CA97}" type="presParOf" srcId="{BE7ADBF3-AE08-4DE8-BDAA-C35DDFF5226B}" destId="{A348C294-D865-41A2-886A-1C7988A291E9}" srcOrd="0" destOrd="0" presId="urn:microsoft.com/office/officeart/2005/8/layout/hierarchy4"/>
    <dgm:cxn modelId="{1263B7A8-0663-4833-BFF2-EE7583EDC8D0}" type="presParOf" srcId="{BE7ADBF3-AE08-4DE8-BDAA-C35DDFF5226B}" destId="{5DB9E049-15BE-4B7C-9CE6-B78D58B5BA43}" srcOrd="1" destOrd="0" presId="urn:microsoft.com/office/officeart/2005/8/layout/hierarchy4"/>
    <dgm:cxn modelId="{A9F3EB07-5160-4B65-8211-56D71956221E}" type="presParOf" srcId="{DF3C8134-66FB-4B18-B5E7-2D88C836D265}" destId="{58CED74E-1259-4602-BAFC-98E4824E5B71}" srcOrd="5" destOrd="0" presId="urn:microsoft.com/office/officeart/2005/8/layout/hierarchy4"/>
    <dgm:cxn modelId="{4992509A-582D-4CA2-97AA-F130B8922BDA}" type="presParOf" srcId="{DF3C8134-66FB-4B18-B5E7-2D88C836D265}" destId="{424000A4-319D-420E-B48F-0DA3AE1A3B0E}" srcOrd="6" destOrd="0" presId="urn:microsoft.com/office/officeart/2005/8/layout/hierarchy4"/>
    <dgm:cxn modelId="{56A3BD51-59F6-4026-9BE4-C939CD755F24}" type="presParOf" srcId="{424000A4-319D-420E-B48F-0DA3AE1A3B0E}" destId="{D4B034FC-88BA-4B31-9082-6D2A942517A7}" srcOrd="0" destOrd="0" presId="urn:microsoft.com/office/officeart/2005/8/layout/hierarchy4"/>
    <dgm:cxn modelId="{6A653F2D-8B4F-49B8-8190-FB8B5BC014A0}" type="presParOf" srcId="{424000A4-319D-420E-B48F-0DA3AE1A3B0E}" destId="{7AE6590C-5518-4860-98A6-562B2197EE46}" srcOrd="1" destOrd="0" presId="urn:microsoft.com/office/officeart/2005/8/layout/hierarchy4"/>
    <dgm:cxn modelId="{0AB1E717-FA73-40B7-ADE6-14D8E11819B5}" type="presParOf" srcId="{DF3C8134-66FB-4B18-B5E7-2D88C836D265}" destId="{EA71C013-E841-4A4B-932F-0EB0378364CF}" srcOrd="7" destOrd="0" presId="urn:microsoft.com/office/officeart/2005/8/layout/hierarchy4"/>
    <dgm:cxn modelId="{59C7D3A4-7B3C-4F3D-A04B-F773B08DA46A}" type="presParOf" srcId="{DF3C8134-66FB-4B18-B5E7-2D88C836D265}" destId="{1F501D6F-9666-4774-96F6-65D216797865}" srcOrd="8" destOrd="0" presId="urn:microsoft.com/office/officeart/2005/8/layout/hierarchy4"/>
    <dgm:cxn modelId="{D5189AF9-2DE3-4473-B71B-DEC3CCAF66C6}" type="presParOf" srcId="{1F501D6F-9666-4774-96F6-65D216797865}" destId="{8C10E663-F411-46F9-8480-52B4AA9D9673}" srcOrd="0" destOrd="0" presId="urn:microsoft.com/office/officeart/2005/8/layout/hierarchy4"/>
    <dgm:cxn modelId="{7C282B5A-CA4B-49A0-9A31-F33F1D15ED1B}" type="presParOf" srcId="{1F501D6F-9666-4774-96F6-65D216797865}" destId="{457FA160-4B11-42C3-85CE-B8DDAC470E09}" srcOrd="1" destOrd="0" presId="urn:microsoft.com/office/officeart/2005/8/layout/hierarchy4"/>
    <dgm:cxn modelId="{53015899-A85B-465D-8FAF-84BF41CDEDCC}" type="presParOf" srcId="{DF3C8134-66FB-4B18-B5E7-2D88C836D265}" destId="{13DEDAF2-ED5C-490D-884E-02A17E5BCE3B}" srcOrd="9" destOrd="0" presId="urn:microsoft.com/office/officeart/2005/8/layout/hierarchy4"/>
    <dgm:cxn modelId="{99F435CC-BFCE-4129-842D-D399F9501806}" type="presParOf" srcId="{DF3C8134-66FB-4B18-B5E7-2D88C836D265}" destId="{5E1C8870-3F5A-4317-B737-EB64DD496385}" srcOrd="10" destOrd="0" presId="urn:microsoft.com/office/officeart/2005/8/layout/hierarchy4"/>
    <dgm:cxn modelId="{C6B3C019-EDFF-4C84-827B-85766FA3E757}" type="presParOf" srcId="{5E1C8870-3F5A-4317-B737-EB64DD496385}" destId="{35769033-DDDA-402B-BDD5-5E810D15A80F}" srcOrd="0" destOrd="0" presId="urn:microsoft.com/office/officeart/2005/8/layout/hierarchy4"/>
    <dgm:cxn modelId="{DD2A9037-5D5D-4104-81E4-796656703E05}" type="presParOf" srcId="{5E1C8870-3F5A-4317-B737-EB64DD496385}" destId="{AE434DB1-639E-41E8-833A-4DD9184FD16A}" srcOrd="1" destOrd="0" presId="urn:microsoft.com/office/officeart/2005/8/layout/hierarchy4"/>
    <dgm:cxn modelId="{48038BCE-7DE8-4327-97EA-9EBB310A47C3}" type="presParOf" srcId="{64E9BD0F-6535-4C3F-A7E2-EE46499DD3A3}" destId="{7113784E-0E29-4583-A37A-8AE1C0CBCC1D}" srcOrd="3" destOrd="0" presId="urn:microsoft.com/office/officeart/2005/8/layout/hierarchy4"/>
    <dgm:cxn modelId="{A8FC8FCB-EE67-4A28-84E3-1CC11A3B9822}" type="presParOf" srcId="{64E9BD0F-6535-4C3F-A7E2-EE46499DD3A3}" destId="{482A4CBB-3791-44F0-929F-6D131FD40F54}" srcOrd="4" destOrd="0" presId="urn:microsoft.com/office/officeart/2005/8/layout/hierarchy4"/>
    <dgm:cxn modelId="{F1081CC7-3317-4F6E-A382-2B68163BD91B}" type="presParOf" srcId="{482A4CBB-3791-44F0-929F-6D131FD40F54}" destId="{1A14CDA5-0D57-4F82-87C0-7C4A111DCD43}" srcOrd="0" destOrd="0" presId="urn:microsoft.com/office/officeart/2005/8/layout/hierarchy4"/>
    <dgm:cxn modelId="{D2DE4BA4-9B1E-4D43-94C3-EFA4819CD2D7}" type="presParOf" srcId="{482A4CBB-3791-44F0-929F-6D131FD40F54}" destId="{3710A6BA-3760-45F6-A2A1-5F7B45F905B7}" srcOrd="1" destOrd="0" presId="urn:microsoft.com/office/officeart/2005/8/layout/hierarchy4"/>
    <dgm:cxn modelId="{7E0525D6-06C6-4C43-A845-005BE0439738}" type="presParOf" srcId="{482A4CBB-3791-44F0-929F-6D131FD40F54}" destId="{5DBBB4F0-A0A9-4A79-B5A5-AA7C7764ECDF}" srcOrd="2" destOrd="0" presId="urn:microsoft.com/office/officeart/2005/8/layout/hierarchy4"/>
    <dgm:cxn modelId="{180B80B4-7F64-4FF1-A947-62D2390B9608}" type="presParOf" srcId="{5DBBB4F0-A0A9-4A79-B5A5-AA7C7764ECDF}" destId="{D1FC29A2-9403-45DF-B012-780869727BA5}" srcOrd="0" destOrd="0" presId="urn:microsoft.com/office/officeart/2005/8/layout/hierarchy4"/>
    <dgm:cxn modelId="{80D6A5F4-346B-40B5-9780-6827DD4C712B}" type="presParOf" srcId="{D1FC29A2-9403-45DF-B012-780869727BA5}" destId="{3E23A25D-B358-478E-9271-F7DEE5D8723A}" srcOrd="0" destOrd="0" presId="urn:microsoft.com/office/officeart/2005/8/layout/hierarchy4"/>
    <dgm:cxn modelId="{30EDF9C0-8189-4268-A730-6276158144DB}" type="presParOf" srcId="{D1FC29A2-9403-45DF-B012-780869727BA5}" destId="{7AD620D0-9AF3-41A1-98B9-A0E6E9D9F047}" srcOrd="1" destOrd="0" presId="urn:microsoft.com/office/officeart/2005/8/layout/hierarchy4"/>
    <dgm:cxn modelId="{270CECC8-8AAF-476D-A54A-11EA6095B99D}" type="presParOf" srcId="{5DBBB4F0-A0A9-4A79-B5A5-AA7C7764ECDF}" destId="{AE02D4E3-34DE-4EBE-9C3D-651ACC975BEA}" srcOrd="1" destOrd="0" presId="urn:microsoft.com/office/officeart/2005/8/layout/hierarchy4"/>
    <dgm:cxn modelId="{17A2B87F-D536-4E17-81FE-E425A29CEEFD}" type="presParOf" srcId="{5DBBB4F0-A0A9-4A79-B5A5-AA7C7764ECDF}" destId="{6E484FC5-5D6D-45D1-8B6D-81480EECAFD5}" srcOrd="2" destOrd="0" presId="urn:microsoft.com/office/officeart/2005/8/layout/hierarchy4"/>
    <dgm:cxn modelId="{D114FD9D-CB68-43F6-979B-1AC3EF78CE3B}" type="presParOf" srcId="{6E484FC5-5D6D-45D1-8B6D-81480EECAFD5}" destId="{209C5E3A-7BCF-44FA-A3FE-A40686609BE3}" srcOrd="0" destOrd="0" presId="urn:microsoft.com/office/officeart/2005/8/layout/hierarchy4"/>
    <dgm:cxn modelId="{8B2A1B4D-6596-41D5-91BF-2AD948521BD1}" type="presParOf" srcId="{6E484FC5-5D6D-45D1-8B6D-81480EECAFD5}" destId="{5E89374C-2168-46EF-A6FF-379BA0E3E762}" srcOrd="1" destOrd="0" presId="urn:microsoft.com/office/officeart/2005/8/layout/hierarchy4"/>
    <dgm:cxn modelId="{7E760C55-EA87-47CC-87D5-404D247D3E12}" type="presParOf" srcId="{6E484FC5-5D6D-45D1-8B6D-81480EECAFD5}" destId="{164B497C-D846-43AC-8868-27A59429DE65}" srcOrd="2" destOrd="0" presId="urn:microsoft.com/office/officeart/2005/8/layout/hierarchy4"/>
    <dgm:cxn modelId="{789ED279-EB2F-4AFE-8E1F-7559407A2260}" type="presParOf" srcId="{164B497C-D846-43AC-8868-27A59429DE65}" destId="{1C41129A-B0FD-487D-904A-A06E7D4E181D}" srcOrd="0" destOrd="0" presId="urn:microsoft.com/office/officeart/2005/8/layout/hierarchy4"/>
    <dgm:cxn modelId="{58A0AF45-6BAA-4EB4-95D7-0D9F89D7558C}" type="presParOf" srcId="{1C41129A-B0FD-487D-904A-A06E7D4E181D}" destId="{D01F23F8-9919-4648-BAE6-06AF6020D341}" srcOrd="0" destOrd="0" presId="urn:microsoft.com/office/officeart/2005/8/layout/hierarchy4"/>
    <dgm:cxn modelId="{4EAC2F19-2F53-416D-ABF6-4EF3DDDC5C65}" type="presParOf" srcId="{1C41129A-B0FD-487D-904A-A06E7D4E181D}" destId="{CBB3C404-546E-49F5-BEE9-6DC25FB07C56}" srcOrd="1" destOrd="0" presId="urn:microsoft.com/office/officeart/2005/8/layout/hierarchy4"/>
    <dgm:cxn modelId="{76FF34B5-A6CA-417E-9666-27EAAC2BF58F}" type="presParOf" srcId="{164B497C-D846-43AC-8868-27A59429DE65}" destId="{723AC4C4-C2A2-4D83-8BEC-355AC7DB2A05}" srcOrd="1" destOrd="0" presId="urn:microsoft.com/office/officeart/2005/8/layout/hierarchy4"/>
    <dgm:cxn modelId="{884BEB63-C3AB-4BC9-90C7-354FFDBF15F6}" type="presParOf" srcId="{164B497C-D846-43AC-8868-27A59429DE65}" destId="{C3435CBF-FC35-4691-A6A9-D3C30444BA69}" srcOrd="2" destOrd="0" presId="urn:microsoft.com/office/officeart/2005/8/layout/hierarchy4"/>
    <dgm:cxn modelId="{7341FC5E-89AD-4A1B-AEA0-EBBD404BCF66}" type="presParOf" srcId="{C3435CBF-FC35-4691-A6A9-D3C30444BA69}" destId="{5D5C2EEE-9981-4C29-9208-BF5A0F22A1FA}" srcOrd="0" destOrd="0" presId="urn:microsoft.com/office/officeart/2005/8/layout/hierarchy4"/>
    <dgm:cxn modelId="{4BA0202C-0C5F-4126-940C-C99F9D997B83}" type="presParOf" srcId="{C3435CBF-FC35-4691-A6A9-D3C30444BA69}" destId="{2A897598-6FD8-43B0-A919-8AF95A548101}" srcOrd="1" destOrd="0" presId="urn:microsoft.com/office/officeart/2005/8/layout/hierarchy4"/>
    <dgm:cxn modelId="{2159FC38-9636-4369-ACFF-312A5A993870}" type="presParOf" srcId="{5DBBB4F0-A0A9-4A79-B5A5-AA7C7764ECDF}" destId="{CFE19465-B442-4F0D-B2A9-5AA8350944F6}" srcOrd="3" destOrd="0" presId="urn:microsoft.com/office/officeart/2005/8/layout/hierarchy4"/>
    <dgm:cxn modelId="{A7930590-2A30-4A61-BC9E-35D97C88543E}" type="presParOf" srcId="{5DBBB4F0-A0A9-4A79-B5A5-AA7C7764ECDF}" destId="{40180D4C-DCF2-4E38-ADE1-BE2D928EDD06}" srcOrd="4" destOrd="0" presId="urn:microsoft.com/office/officeart/2005/8/layout/hierarchy4"/>
    <dgm:cxn modelId="{39DF5A80-9FFF-4D5C-A328-9E0E17DD707A}" type="presParOf" srcId="{40180D4C-DCF2-4E38-ADE1-BE2D928EDD06}" destId="{E261B54B-6E3E-4219-A0C3-A5CD79FACD04}" srcOrd="0" destOrd="0" presId="urn:microsoft.com/office/officeart/2005/8/layout/hierarchy4"/>
    <dgm:cxn modelId="{5F8A388F-E56F-4399-8353-57CE99A7AE3C}" type="presParOf" srcId="{40180D4C-DCF2-4E38-ADE1-BE2D928EDD06}" destId="{E5E08896-0A81-4316-A80B-3CF38730A890}" srcOrd="1" destOrd="0" presId="urn:microsoft.com/office/officeart/2005/8/layout/hierarchy4"/>
    <dgm:cxn modelId="{BAA0A118-224A-47B6-BE20-F70FA8F88460}" type="presParOf" srcId="{40180D4C-DCF2-4E38-ADE1-BE2D928EDD06}" destId="{84C76582-631C-4638-9DD8-627A497347AE}" srcOrd="2" destOrd="0" presId="urn:microsoft.com/office/officeart/2005/8/layout/hierarchy4"/>
    <dgm:cxn modelId="{77C44006-3E7E-4517-8233-B80A0E08A69F}" type="presParOf" srcId="{84C76582-631C-4638-9DD8-627A497347AE}" destId="{E80F3AD4-82A0-4D47-B47E-0F14EAA41FE8}" srcOrd="0" destOrd="0" presId="urn:microsoft.com/office/officeart/2005/8/layout/hierarchy4"/>
    <dgm:cxn modelId="{9F920296-EF98-4866-BF22-EBF4BF84753E}" type="presParOf" srcId="{E80F3AD4-82A0-4D47-B47E-0F14EAA41FE8}" destId="{BE74A247-C6EE-4BE9-8C7A-15DB2E35E7E9}" srcOrd="0" destOrd="0" presId="urn:microsoft.com/office/officeart/2005/8/layout/hierarchy4"/>
    <dgm:cxn modelId="{5BF3DEFE-0A45-4540-8D0C-8B5C2ADF4B57}" type="presParOf" srcId="{E80F3AD4-82A0-4D47-B47E-0F14EAA41FE8}" destId="{9B80B3C1-1A87-4D23-8DEB-F163372B6CA7}" srcOrd="1" destOrd="0" presId="urn:microsoft.com/office/officeart/2005/8/layout/hierarchy4"/>
    <dgm:cxn modelId="{468F1534-A0AA-4384-8FFE-24887705B6E6}" type="presParOf" srcId="{84C76582-631C-4638-9DD8-627A497347AE}" destId="{D7368357-DFF0-43D1-B7FC-4056D9CF56E4}" srcOrd="1" destOrd="0" presId="urn:microsoft.com/office/officeart/2005/8/layout/hierarchy4"/>
    <dgm:cxn modelId="{2E0CCCF6-086E-4E9F-9D9D-B054E02A25BF}" type="presParOf" srcId="{84C76582-631C-4638-9DD8-627A497347AE}" destId="{EDF5F05F-86AB-4925-8850-FD49A713247F}" srcOrd="2" destOrd="0" presId="urn:microsoft.com/office/officeart/2005/8/layout/hierarchy4"/>
    <dgm:cxn modelId="{A505E2C3-9261-442D-8BCC-EB14D49F53A4}" type="presParOf" srcId="{EDF5F05F-86AB-4925-8850-FD49A713247F}" destId="{42BFC036-7EF2-44B7-9942-F7BD749822B6}" srcOrd="0" destOrd="0" presId="urn:microsoft.com/office/officeart/2005/8/layout/hierarchy4"/>
    <dgm:cxn modelId="{3AF928FC-0083-429C-B677-C22F2E3AA86F}" type="presParOf" srcId="{EDF5F05F-86AB-4925-8850-FD49A713247F}" destId="{AAAFCD60-252D-4FE0-BC74-832740422D46}" srcOrd="1" destOrd="0" presId="urn:microsoft.com/office/officeart/2005/8/layout/hierarchy4"/>
    <dgm:cxn modelId="{6734BBFA-6088-4D12-A3E0-EEC132057F04}" type="presParOf" srcId="{5DBBB4F0-A0A9-4A79-B5A5-AA7C7764ECDF}" destId="{56DD0C61-652A-465D-B6A1-B2908FFA02C4}" srcOrd="5" destOrd="0" presId="urn:microsoft.com/office/officeart/2005/8/layout/hierarchy4"/>
    <dgm:cxn modelId="{DE082601-F1F0-45FC-9B72-C6C9D261A13F}" type="presParOf" srcId="{5DBBB4F0-A0A9-4A79-B5A5-AA7C7764ECDF}" destId="{3CDDC383-E827-40D7-B02C-AF2476AF0AA5}" srcOrd="6" destOrd="0" presId="urn:microsoft.com/office/officeart/2005/8/layout/hierarchy4"/>
    <dgm:cxn modelId="{1AE45D35-59F0-4658-ADE8-1D555A8441EE}" type="presParOf" srcId="{3CDDC383-E827-40D7-B02C-AF2476AF0AA5}" destId="{78D9732A-CB3E-41FF-B254-2B7F784D4C2A}" srcOrd="0" destOrd="0" presId="urn:microsoft.com/office/officeart/2005/8/layout/hierarchy4"/>
    <dgm:cxn modelId="{39141491-147A-438A-A500-D03E09911A1A}" type="presParOf" srcId="{3CDDC383-E827-40D7-B02C-AF2476AF0AA5}" destId="{1B9BBAF4-54BA-4D00-A9B4-984A461994C2}" srcOrd="1" destOrd="0" presId="urn:microsoft.com/office/officeart/2005/8/layout/hierarchy4"/>
    <dgm:cxn modelId="{C196DA94-5D56-4DE8-8216-2EBC097474AC}" type="presParOf" srcId="{3CDDC383-E827-40D7-B02C-AF2476AF0AA5}" destId="{4002BD54-3F0B-4EA1-BF47-B0CABFDA6147}" srcOrd="2" destOrd="0" presId="urn:microsoft.com/office/officeart/2005/8/layout/hierarchy4"/>
    <dgm:cxn modelId="{59A9B978-1FC9-49BF-9F95-CD9567607942}" type="presParOf" srcId="{4002BD54-3F0B-4EA1-BF47-B0CABFDA6147}" destId="{832398A5-4DD1-4537-91F6-7534D60ACBEC}" srcOrd="0" destOrd="0" presId="urn:microsoft.com/office/officeart/2005/8/layout/hierarchy4"/>
    <dgm:cxn modelId="{472328C1-01D6-4E59-AD7A-9340FDC46DCA}" type="presParOf" srcId="{832398A5-4DD1-4537-91F6-7534D60ACBEC}" destId="{31C6088E-6746-4BF6-B8D3-A7E9BFED63CE}" srcOrd="0" destOrd="0" presId="urn:microsoft.com/office/officeart/2005/8/layout/hierarchy4"/>
    <dgm:cxn modelId="{87032CD5-8094-453B-AEA8-54ADA1A579E8}" type="presParOf" srcId="{832398A5-4DD1-4537-91F6-7534D60ACBEC}" destId="{7B758CDC-A238-44A0-ADBD-C0CD0BC8858B}" srcOrd="1" destOrd="0" presId="urn:microsoft.com/office/officeart/2005/8/layout/hierarchy4"/>
    <dgm:cxn modelId="{6075EF5F-808D-4BA8-856D-29068BDAE0D5}" type="presParOf" srcId="{4002BD54-3F0B-4EA1-BF47-B0CABFDA6147}" destId="{1CC7A761-B586-4900-B01D-28EB2F446C96}" srcOrd="1" destOrd="0" presId="urn:microsoft.com/office/officeart/2005/8/layout/hierarchy4"/>
    <dgm:cxn modelId="{FF2F9D63-3CDC-4F00-B483-C8F1DD26AAF5}" type="presParOf" srcId="{4002BD54-3F0B-4EA1-BF47-B0CABFDA6147}" destId="{0C2CA657-8DF7-4E3E-9128-35849806C0B7}" srcOrd="2" destOrd="0" presId="urn:microsoft.com/office/officeart/2005/8/layout/hierarchy4"/>
    <dgm:cxn modelId="{87A65B8E-8BED-4E5F-82F4-EC94AD5B3FE4}" type="presParOf" srcId="{0C2CA657-8DF7-4E3E-9128-35849806C0B7}" destId="{87B940BF-20F5-4459-97BD-E85F0949AA60}" srcOrd="0" destOrd="0" presId="urn:microsoft.com/office/officeart/2005/8/layout/hierarchy4"/>
    <dgm:cxn modelId="{B824738E-F14E-4296-88E5-815ABDB44C3E}" type="presParOf" srcId="{0C2CA657-8DF7-4E3E-9128-35849806C0B7}" destId="{1444F23E-78AE-4132-B235-08C911CFD181}" srcOrd="1" destOrd="0" presId="urn:microsoft.com/office/officeart/2005/8/layout/hierarchy4"/>
    <dgm:cxn modelId="{302418C8-B21D-40AF-8251-86C274BDD9EF}" type="presParOf" srcId="{4002BD54-3F0B-4EA1-BF47-B0CABFDA6147}" destId="{55620E02-E39D-4128-8C8B-0B5A26FB401D}" srcOrd="3" destOrd="0" presId="urn:microsoft.com/office/officeart/2005/8/layout/hierarchy4"/>
    <dgm:cxn modelId="{B7E5219C-1FA6-4692-94C6-9FA107742647}" type="presParOf" srcId="{4002BD54-3F0B-4EA1-BF47-B0CABFDA6147}" destId="{81FBE284-6E21-4E9C-8244-A6206DAB814F}" srcOrd="4" destOrd="0" presId="urn:microsoft.com/office/officeart/2005/8/layout/hierarchy4"/>
    <dgm:cxn modelId="{EF89D1F2-92A7-4CCE-BD69-C4215A4DF924}" type="presParOf" srcId="{81FBE284-6E21-4E9C-8244-A6206DAB814F}" destId="{19D8AF08-2770-4954-9A69-BB9492ECA59F}" srcOrd="0" destOrd="0" presId="urn:microsoft.com/office/officeart/2005/8/layout/hierarchy4"/>
    <dgm:cxn modelId="{C5179341-B73D-434E-B3FB-93A9A4DC7D8B}" type="presParOf" srcId="{81FBE284-6E21-4E9C-8244-A6206DAB814F}" destId="{F5E868A8-84D2-415B-98AB-3B9F69BC52ED}" srcOrd="1" destOrd="0" presId="urn:microsoft.com/office/officeart/2005/8/layout/hierarchy4"/>
    <dgm:cxn modelId="{92304EA3-DAD6-4205-B9D4-D34FB8F969B8}" type="presParOf" srcId="{4002BD54-3F0B-4EA1-BF47-B0CABFDA6147}" destId="{FCCC9E9D-4A09-4474-A923-03517CD0BEB5}" srcOrd="5" destOrd="0" presId="urn:microsoft.com/office/officeart/2005/8/layout/hierarchy4"/>
    <dgm:cxn modelId="{F0F8AD64-660A-4168-96AC-2F292CB2EE77}" type="presParOf" srcId="{4002BD54-3F0B-4EA1-BF47-B0CABFDA6147}" destId="{0276049E-C790-4CA1-AD2C-B10243A27659}" srcOrd="6" destOrd="0" presId="urn:microsoft.com/office/officeart/2005/8/layout/hierarchy4"/>
    <dgm:cxn modelId="{49514F4D-AC24-430E-86A0-5C40CC37A20F}" type="presParOf" srcId="{0276049E-C790-4CA1-AD2C-B10243A27659}" destId="{0B5C2A15-D925-4AB1-BAE9-66E5D2B7F90C}" srcOrd="0" destOrd="0" presId="urn:microsoft.com/office/officeart/2005/8/layout/hierarchy4"/>
    <dgm:cxn modelId="{048A5520-D104-4A3A-961A-AC264DFD1A3E}" type="presParOf" srcId="{0276049E-C790-4CA1-AD2C-B10243A27659}" destId="{62037DD9-A552-4F90-84A8-2A8CB29CDF60}" srcOrd="1" destOrd="0" presId="urn:microsoft.com/office/officeart/2005/8/layout/hierarchy4"/>
    <dgm:cxn modelId="{015AA9A4-AD0E-4D27-AFC8-6A2D7C2164DF}" type="presParOf" srcId="{4002BD54-3F0B-4EA1-BF47-B0CABFDA6147}" destId="{E0661ADE-95D4-4A64-8C24-1A093763E8D3}" srcOrd="7" destOrd="0" presId="urn:microsoft.com/office/officeart/2005/8/layout/hierarchy4"/>
    <dgm:cxn modelId="{7028E356-EA95-4E5F-B3A8-58C1A02B9FFA}" type="presParOf" srcId="{4002BD54-3F0B-4EA1-BF47-B0CABFDA6147}" destId="{FE3E2443-487A-4D12-BB8D-AC5E2EE8D184}" srcOrd="8" destOrd="0" presId="urn:microsoft.com/office/officeart/2005/8/layout/hierarchy4"/>
    <dgm:cxn modelId="{579D11ED-FCC5-43FE-A55C-2FB1B6C1F3E4}" type="presParOf" srcId="{FE3E2443-487A-4D12-BB8D-AC5E2EE8D184}" destId="{78CCB91D-E674-4FE9-A38C-B70A2A1FA58D}" srcOrd="0" destOrd="0" presId="urn:microsoft.com/office/officeart/2005/8/layout/hierarchy4"/>
    <dgm:cxn modelId="{2E4C335B-ED4A-450E-A8E9-041A4D60A766}" type="presParOf" srcId="{FE3E2443-487A-4D12-BB8D-AC5E2EE8D184}" destId="{32BBE78B-A0A6-4C03-9ABB-50D598EEE42B}" srcOrd="1" destOrd="0" presId="urn:microsoft.com/office/officeart/2005/8/layout/hierarchy4"/>
    <dgm:cxn modelId="{160703EE-BD28-4D7A-9676-474EAD0ECFFD}" type="presParOf" srcId="{4002BD54-3F0B-4EA1-BF47-B0CABFDA6147}" destId="{698A616E-3D0F-497D-AED8-F7932DCAE318}" srcOrd="9" destOrd="0" presId="urn:microsoft.com/office/officeart/2005/8/layout/hierarchy4"/>
    <dgm:cxn modelId="{4FC11143-C928-4756-BADF-6396ECAF5C74}" type="presParOf" srcId="{4002BD54-3F0B-4EA1-BF47-B0CABFDA6147}" destId="{09DB65FE-6809-4DA5-9E7D-5E95478A3319}" srcOrd="10" destOrd="0" presId="urn:microsoft.com/office/officeart/2005/8/layout/hierarchy4"/>
    <dgm:cxn modelId="{A169D948-9C5D-4C53-A820-EBB953600ED2}" type="presParOf" srcId="{09DB65FE-6809-4DA5-9E7D-5E95478A3319}" destId="{E979E533-6AB7-46C9-B24F-521F22FAAC80}" srcOrd="0" destOrd="0" presId="urn:microsoft.com/office/officeart/2005/8/layout/hierarchy4"/>
    <dgm:cxn modelId="{2D0DA6F6-CD3F-40EB-9B72-92CFFF93F75D}" type="presParOf" srcId="{09DB65FE-6809-4DA5-9E7D-5E95478A3319}" destId="{543DA9F6-2E8B-4235-9CC2-3152889B56AB}" srcOrd="1" destOrd="0" presId="urn:microsoft.com/office/officeart/2005/8/layout/hierarchy4"/>
    <dgm:cxn modelId="{94837E22-0C60-47BC-8C63-8B06D2FCACA6}" type="presParOf" srcId="{5DBBB4F0-A0A9-4A79-B5A5-AA7C7764ECDF}" destId="{4CD8E8DE-E2D9-4285-9378-5E28F2347A8C}" srcOrd="7" destOrd="0" presId="urn:microsoft.com/office/officeart/2005/8/layout/hierarchy4"/>
    <dgm:cxn modelId="{261158B4-16D8-4FE8-8B2A-6ACA24D9CBF9}" type="presParOf" srcId="{5DBBB4F0-A0A9-4A79-B5A5-AA7C7764ECDF}" destId="{0A47C848-C7E4-450A-9879-E95A239B5A5D}" srcOrd="8" destOrd="0" presId="urn:microsoft.com/office/officeart/2005/8/layout/hierarchy4"/>
    <dgm:cxn modelId="{7DD34631-1012-4E2D-AC8E-9D3274BC3BD8}" type="presParOf" srcId="{0A47C848-C7E4-450A-9879-E95A239B5A5D}" destId="{033BC2E4-8A8C-473A-B996-B2B7C453F015}" srcOrd="0" destOrd="0" presId="urn:microsoft.com/office/officeart/2005/8/layout/hierarchy4"/>
    <dgm:cxn modelId="{D092139B-70C1-453F-806E-72FFC6573D1A}" type="presParOf" srcId="{0A47C848-C7E4-450A-9879-E95A239B5A5D}" destId="{786BBCB4-5A59-444C-BB4C-426C49A6846A}" srcOrd="1" destOrd="0" presId="urn:microsoft.com/office/officeart/2005/8/layout/hierarchy4"/>
    <dgm:cxn modelId="{DD5A3453-05FF-4F28-9FB2-F0BD16CE252E}" type="presParOf" srcId="{0A47C848-C7E4-450A-9879-E95A239B5A5D}" destId="{9F55FC05-D411-4F53-9B01-54855482E978}" srcOrd="2" destOrd="0" presId="urn:microsoft.com/office/officeart/2005/8/layout/hierarchy4"/>
    <dgm:cxn modelId="{805CA24C-4C36-4FC8-A9AA-1E08553776F3}" type="presParOf" srcId="{9F55FC05-D411-4F53-9B01-54855482E978}" destId="{B18C1EC5-6E5B-4AA5-946A-F5780B04F692}" srcOrd="0" destOrd="0" presId="urn:microsoft.com/office/officeart/2005/8/layout/hierarchy4"/>
    <dgm:cxn modelId="{F5FB53CC-7135-4A85-B6AD-7F5D4D559298}" type="presParOf" srcId="{B18C1EC5-6E5B-4AA5-946A-F5780B04F692}" destId="{611E4511-20F9-47BF-91EB-992676E1BD11}" srcOrd="0" destOrd="0" presId="urn:microsoft.com/office/officeart/2005/8/layout/hierarchy4"/>
    <dgm:cxn modelId="{D30CB3B0-3CBE-4137-BB43-24FCED2AAC94}" type="presParOf" srcId="{B18C1EC5-6E5B-4AA5-946A-F5780B04F692}" destId="{489FBF74-FDE2-489E-8820-F5FABB4F5F1A}" srcOrd="1" destOrd="0" presId="urn:microsoft.com/office/officeart/2005/8/layout/hierarchy4"/>
    <dgm:cxn modelId="{C3501917-70F4-482D-8436-33134C9DBF91}" type="presParOf" srcId="{9F55FC05-D411-4F53-9B01-54855482E978}" destId="{03537AE9-BA69-4BFC-8D55-330737D2ED9E}" srcOrd="1" destOrd="0" presId="urn:microsoft.com/office/officeart/2005/8/layout/hierarchy4"/>
    <dgm:cxn modelId="{EDCDEA80-D371-4372-8A80-D759B051356D}" type="presParOf" srcId="{9F55FC05-D411-4F53-9B01-54855482E978}" destId="{CAAC9518-8ACE-4D83-967F-8A9FD745566D}" srcOrd="2" destOrd="0" presId="urn:microsoft.com/office/officeart/2005/8/layout/hierarchy4"/>
    <dgm:cxn modelId="{45EF4A78-2AC5-4F45-BF9E-673D5608DB20}" type="presParOf" srcId="{CAAC9518-8ACE-4D83-967F-8A9FD745566D}" destId="{90F7640D-0039-4D8D-BD66-6675064D8CA7}" srcOrd="0" destOrd="0" presId="urn:microsoft.com/office/officeart/2005/8/layout/hierarchy4"/>
    <dgm:cxn modelId="{AD18F24B-D72F-4567-9349-B29031B0C0FC}" type="presParOf" srcId="{CAAC9518-8ACE-4D83-967F-8A9FD745566D}" destId="{17CEC802-948E-4525-B7E8-EDA45EEA4032}" srcOrd="1" destOrd="0" presId="urn:microsoft.com/office/officeart/2005/8/layout/hierarchy4"/>
    <dgm:cxn modelId="{2674E13C-3E34-488D-BA58-6E30E4154C4D}" type="presParOf" srcId="{9F55FC05-D411-4F53-9B01-54855482E978}" destId="{7B81F3B1-E5C5-432F-B5FC-6511F2265A0A}" srcOrd="3" destOrd="0" presId="urn:microsoft.com/office/officeart/2005/8/layout/hierarchy4"/>
    <dgm:cxn modelId="{A7B0F88A-F2C4-4D17-81EC-CFAD4F25DD54}" type="presParOf" srcId="{9F55FC05-D411-4F53-9B01-54855482E978}" destId="{18CEF923-CBD3-4419-A20D-DF1D5E694FC4}" srcOrd="4" destOrd="0" presId="urn:microsoft.com/office/officeart/2005/8/layout/hierarchy4"/>
    <dgm:cxn modelId="{0599FF32-65C6-4B6A-9414-616A1735B9CB}" type="presParOf" srcId="{18CEF923-CBD3-4419-A20D-DF1D5E694FC4}" destId="{CD381532-4F3C-43F9-982D-A6D0397FA509}" srcOrd="0" destOrd="0" presId="urn:microsoft.com/office/officeart/2005/8/layout/hierarchy4"/>
    <dgm:cxn modelId="{E6666361-109B-41AF-BD0A-A0C9236FDD8E}" type="presParOf" srcId="{18CEF923-CBD3-4419-A20D-DF1D5E694FC4}" destId="{8DA16531-9603-4AB5-B60E-96DA9FFF24D8}" srcOrd="1" destOrd="0" presId="urn:microsoft.com/office/officeart/2005/8/layout/hierarchy4"/>
    <dgm:cxn modelId="{9DC75F3C-D45A-48E9-BC5F-A2C843CF312F}" type="presParOf" srcId="{9F55FC05-D411-4F53-9B01-54855482E978}" destId="{0AFC0D63-03B0-4C61-BE9C-C098D29AE2A9}" srcOrd="5" destOrd="0" presId="urn:microsoft.com/office/officeart/2005/8/layout/hierarchy4"/>
    <dgm:cxn modelId="{ADEA4CBE-C6A1-437D-9CD4-72B294A9CB4A}" type="presParOf" srcId="{9F55FC05-D411-4F53-9B01-54855482E978}" destId="{CB2A8928-F9BE-4C29-89F1-ECFD6A83F19A}" srcOrd="6" destOrd="0" presId="urn:microsoft.com/office/officeart/2005/8/layout/hierarchy4"/>
    <dgm:cxn modelId="{A79D1B66-A661-450A-9E67-F46588F26087}" type="presParOf" srcId="{CB2A8928-F9BE-4C29-89F1-ECFD6A83F19A}" destId="{CC049BF9-2B30-407D-A0D0-C226BEB521DF}" srcOrd="0" destOrd="0" presId="urn:microsoft.com/office/officeart/2005/8/layout/hierarchy4"/>
    <dgm:cxn modelId="{60313584-6C0D-4E8A-A7C2-268E4C7445E0}" type="presParOf" srcId="{CB2A8928-F9BE-4C29-89F1-ECFD6A83F19A}" destId="{94B414CF-66E1-4A5E-A5F7-B7660F6CF3F4}" srcOrd="1" destOrd="0" presId="urn:microsoft.com/office/officeart/2005/8/layout/hierarchy4"/>
    <dgm:cxn modelId="{8A784592-45B8-4E79-A5D2-DC216089C96F}" type="presParOf" srcId="{9F55FC05-D411-4F53-9B01-54855482E978}" destId="{7B444B35-E373-437D-9816-61139617CBC2}" srcOrd="7" destOrd="0" presId="urn:microsoft.com/office/officeart/2005/8/layout/hierarchy4"/>
    <dgm:cxn modelId="{969EFD55-9EAB-4FED-902E-92E9F2519CE8}" type="presParOf" srcId="{9F55FC05-D411-4F53-9B01-54855482E978}" destId="{04B237A2-0A9A-4EC2-A10B-1E670AC0E05E}" srcOrd="8" destOrd="0" presId="urn:microsoft.com/office/officeart/2005/8/layout/hierarchy4"/>
    <dgm:cxn modelId="{9428ABFE-BEBF-4B6B-8F8E-D2C6D33E403B}" type="presParOf" srcId="{04B237A2-0A9A-4EC2-A10B-1E670AC0E05E}" destId="{12A804B6-8DE4-4E1F-B21C-5914DE3AD4C1}" srcOrd="0" destOrd="0" presId="urn:microsoft.com/office/officeart/2005/8/layout/hierarchy4"/>
    <dgm:cxn modelId="{843D238E-383C-4728-BFF9-98676357D2EE}" type="presParOf" srcId="{04B237A2-0A9A-4EC2-A10B-1E670AC0E05E}" destId="{43F8219F-9963-4255-AAAE-069202670F1C}"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7C82D-36F3-4AB2-951E-89D1F15C9E2B}">
      <dsp:nvSpPr>
        <dsp:cNvPr id="0" name=""/>
        <dsp:cNvSpPr/>
      </dsp:nvSpPr>
      <dsp:spPr>
        <a:xfrm>
          <a:off x="1610712" y="1996353"/>
          <a:ext cx="1325423" cy="1325423"/>
        </a:xfrm>
        <a:prstGeom prst="ellipse">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fr-FR" sz="3000" kern="1200" dirty="0" smtClean="0"/>
            <a:t>Jean 3.16</a:t>
          </a:r>
          <a:endParaRPr lang="fr-FR" sz="3000" kern="1200" dirty="0"/>
        </a:p>
      </dsp:txBody>
      <dsp:txXfrm>
        <a:off x="1804816" y="2190457"/>
        <a:ext cx="937215" cy="937215"/>
      </dsp:txXfrm>
    </dsp:sp>
    <dsp:sp modelId="{47DE102A-E9F3-49D8-BDA1-A389DA2E2AF7}">
      <dsp:nvSpPr>
        <dsp:cNvPr id="0" name=""/>
        <dsp:cNvSpPr/>
      </dsp:nvSpPr>
      <dsp:spPr>
        <a:xfrm rot="16200000">
          <a:off x="2132453" y="1513029"/>
          <a:ext cx="281940" cy="450644"/>
        </a:xfrm>
        <a:prstGeom prst="rightArrow">
          <a:avLst>
            <a:gd name="adj1" fmla="val 60000"/>
            <a:gd name="adj2" fmla="val 50000"/>
          </a:avLst>
        </a:prstGeom>
        <a:solidFill>
          <a:schemeClr val="accent2">
            <a:shade val="90000"/>
            <a:hueOff val="0"/>
            <a:satOff val="0"/>
            <a:lumOff val="0"/>
            <a:alphaOff val="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fr-FR" sz="1900" kern="1200"/>
        </a:p>
      </dsp:txBody>
      <dsp:txXfrm>
        <a:off x="2174744" y="1645449"/>
        <a:ext cx="197358" cy="270386"/>
      </dsp:txXfrm>
    </dsp:sp>
    <dsp:sp modelId="{51E2F392-E5A3-4980-AFDC-E45430C1FDC7}">
      <dsp:nvSpPr>
        <dsp:cNvPr id="0" name=""/>
        <dsp:cNvSpPr/>
      </dsp:nvSpPr>
      <dsp:spPr>
        <a:xfrm>
          <a:off x="1610712" y="138966"/>
          <a:ext cx="1325423" cy="1325423"/>
        </a:xfrm>
        <a:prstGeom prst="ellipse">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fr-FR" sz="2000" kern="1200" dirty="0" smtClean="0"/>
            <a:t>1 Jean 4.9</a:t>
          </a:r>
          <a:endParaRPr lang="fr-FR" sz="2000" kern="1200" dirty="0"/>
        </a:p>
      </dsp:txBody>
      <dsp:txXfrm>
        <a:off x="1804816" y="333070"/>
        <a:ext cx="937215" cy="937215"/>
      </dsp:txXfrm>
    </dsp:sp>
    <dsp:sp modelId="{8CF23632-C301-40AC-9F97-76A7FA0592F4}">
      <dsp:nvSpPr>
        <dsp:cNvPr id="0" name=""/>
        <dsp:cNvSpPr/>
      </dsp:nvSpPr>
      <dsp:spPr>
        <a:xfrm rot="9616341">
          <a:off x="1371298" y="2720587"/>
          <a:ext cx="204431" cy="450644"/>
        </a:xfrm>
        <a:prstGeom prst="rightArrow">
          <a:avLst>
            <a:gd name="adj1" fmla="val 60000"/>
            <a:gd name="adj2" fmla="val 50000"/>
          </a:avLst>
        </a:prstGeom>
        <a:solidFill>
          <a:schemeClr val="accent2">
            <a:shade val="90000"/>
            <a:hueOff val="-152467"/>
            <a:satOff val="-24292"/>
            <a:lumOff val="17176"/>
            <a:alphaOff val="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fr-FR" sz="1900" kern="1200"/>
        </a:p>
      </dsp:txBody>
      <dsp:txXfrm rot="10800000">
        <a:off x="1430827" y="2800365"/>
        <a:ext cx="143102" cy="270386"/>
      </dsp:txXfrm>
    </dsp:sp>
    <dsp:sp modelId="{649FBB3C-92CB-43CA-81A1-D6623761F682}">
      <dsp:nvSpPr>
        <dsp:cNvPr id="0" name=""/>
        <dsp:cNvSpPr/>
      </dsp:nvSpPr>
      <dsp:spPr>
        <a:xfrm>
          <a:off x="0" y="2573948"/>
          <a:ext cx="1325423" cy="1325423"/>
        </a:xfrm>
        <a:prstGeom prst="ellipse">
          <a:avLst/>
        </a:prstGeom>
        <a:solidFill>
          <a:srgbClr val="FF0000"/>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fr-FR" sz="2000" kern="1200" dirty="0" smtClean="0"/>
            <a:t>Rom 8.32</a:t>
          </a:r>
          <a:endParaRPr lang="fr-FR" sz="2000" kern="1200" dirty="0"/>
        </a:p>
      </dsp:txBody>
      <dsp:txXfrm>
        <a:off x="194104" y="2768052"/>
        <a:ext cx="937215" cy="937215"/>
      </dsp:txXfrm>
    </dsp:sp>
    <dsp:sp modelId="{34E30281-9E4C-45DF-82C7-40F52329BFB4}">
      <dsp:nvSpPr>
        <dsp:cNvPr id="0" name=""/>
        <dsp:cNvSpPr/>
      </dsp:nvSpPr>
      <dsp:spPr>
        <a:xfrm rot="1800000">
          <a:off x="2929815" y="2894100"/>
          <a:ext cx="281940" cy="450644"/>
        </a:xfrm>
        <a:prstGeom prst="rightArrow">
          <a:avLst>
            <a:gd name="adj1" fmla="val 60000"/>
            <a:gd name="adj2" fmla="val 50000"/>
          </a:avLst>
        </a:prstGeom>
        <a:solidFill>
          <a:schemeClr val="accent2">
            <a:shade val="90000"/>
            <a:hueOff val="-304934"/>
            <a:satOff val="-48584"/>
            <a:lumOff val="34351"/>
            <a:alphaOff val="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fr-FR" sz="1900" kern="1200"/>
        </a:p>
      </dsp:txBody>
      <dsp:txXfrm>
        <a:off x="2935481" y="2963084"/>
        <a:ext cx="197358" cy="270386"/>
      </dsp:txXfrm>
    </dsp:sp>
    <dsp:sp modelId="{B87A9C76-46CC-4B91-AA64-EE1425A7A9A1}">
      <dsp:nvSpPr>
        <dsp:cNvPr id="0" name=""/>
        <dsp:cNvSpPr/>
      </dsp:nvSpPr>
      <dsp:spPr>
        <a:xfrm>
          <a:off x="3219256" y="2925046"/>
          <a:ext cx="1325423" cy="1325423"/>
        </a:xfrm>
        <a:prstGeom prst="ellipse">
          <a:avLst/>
        </a:prstGeom>
        <a:solidFill>
          <a:srgbClr val="92D050"/>
        </a:solidFill>
        <a:ln w="25400"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fr-FR" sz="2000" kern="1200" dirty="0" smtClean="0"/>
            <a:t>Jean 3.15</a:t>
          </a:r>
          <a:endParaRPr lang="fr-FR" sz="2000" kern="1200" dirty="0"/>
        </a:p>
      </dsp:txBody>
      <dsp:txXfrm>
        <a:off x="3413360" y="3119150"/>
        <a:ext cx="937215" cy="9372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55E7D3-9B2C-4081-B45E-04633B09890C}">
      <dsp:nvSpPr>
        <dsp:cNvPr id="0" name=""/>
        <dsp:cNvSpPr/>
      </dsp:nvSpPr>
      <dsp:spPr>
        <a:xfrm>
          <a:off x="0" y="3168645"/>
          <a:ext cx="1293553" cy="1293553"/>
        </a:xfrm>
        <a:prstGeom prst="ellipse">
          <a:avLst/>
        </a:prstGeom>
        <a:solidFill>
          <a:srgbClr val="DFAF2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fr-FR" sz="3100" kern="1200" dirty="0" smtClean="0"/>
            <a:t>Jean 3.15</a:t>
          </a:r>
          <a:endParaRPr lang="fr-FR" sz="3100" kern="1200" dirty="0"/>
        </a:p>
      </dsp:txBody>
      <dsp:txXfrm>
        <a:off x="189436" y="3358081"/>
        <a:ext cx="914681" cy="914681"/>
      </dsp:txXfrm>
    </dsp:sp>
    <dsp:sp modelId="{5F9121BF-51D1-4CF8-9E00-74C40243A6FF}">
      <dsp:nvSpPr>
        <dsp:cNvPr id="0" name=""/>
        <dsp:cNvSpPr/>
      </dsp:nvSpPr>
      <dsp:spPr>
        <a:xfrm rot="18868954">
          <a:off x="647061" y="2247425"/>
          <a:ext cx="3026356" cy="53892"/>
        </a:xfrm>
        <a:custGeom>
          <a:avLst/>
          <a:gdLst/>
          <a:ahLst/>
          <a:cxnLst/>
          <a:rect l="0" t="0" r="0" b="0"/>
          <a:pathLst>
            <a:path>
              <a:moveTo>
                <a:pt x="0" y="26946"/>
              </a:moveTo>
              <a:lnTo>
                <a:pt x="3026356" y="26946"/>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fr-FR" sz="1000" kern="1200"/>
        </a:p>
      </dsp:txBody>
      <dsp:txXfrm>
        <a:off x="2084581" y="2198713"/>
        <a:ext cx="151317" cy="151317"/>
      </dsp:txXfrm>
    </dsp:sp>
    <dsp:sp modelId="{851BC6BF-E8A7-4C24-B57C-876BF17C1F85}">
      <dsp:nvSpPr>
        <dsp:cNvPr id="0" name=""/>
        <dsp:cNvSpPr/>
      </dsp:nvSpPr>
      <dsp:spPr>
        <a:xfrm>
          <a:off x="3026926" y="86545"/>
          <a:ext cx="1293553" cy="1293553"/>
        </a:xfrm>
        <a:prstGeom prst="ellipse">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fr-FR" sz="2400" kern="1200" dirty="0" smtClean="0"/>
            <a:t>Esa 45.22</a:t>
          </a:r>
          <a:endParaRPr lang="fr-FR" sz="2400" kern="1200" dirty="0"/>
        </a:p>
      </dsp:txBody>
      <dsp:txXfrm>
        <a:off x="3216362" y="275981"/>
        <a:ext cx="914681" cy="914681"/>
      </dsp:txXfrm>
    </dsp:sp>
    <dsp:sp modelId="{C3778FA0-CFFB-4208-89E5-528E287B601F}">
      <dsp:nvSpPr>
        <dsp:cNvPr id="0" name=""/>
        <dsp:cNvSpPr/>
      </dsp:nvSpPr>
      <dsp:spPr>
        <a:xfrm rot="20095052">
          <a:off x="1173593" y="3249209"/>
          <a:ext cx="1250621" cy="53892"/>
        </a:xfrm>
        <a:custGeom>
          <a:avLst/>
          <a:gdLst/>
          <a:ahLst/>
          <a:cxnLst/>
          <a:rect l="0" t="0" r="0" b="0"/>
          <a:pathLst>
            <a:path>
              <a:moveTo>
                <a:pt x="0" y="26946"/>
              </a:moveTo>
              <a:lnTo>
                <a:pt x="1250621" y="26946"/>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767638" y="3244890"/>
        <a:ext cx="62531" cy="62531"/>
      </dsp:txXfrm>
    </dsp:sp>
    <dsp:sp modelId="{FF599063-27FB-49EF-A673-A8EC41B7E62C}">
      <dsp:nvSpPr>
        <dsp:cNvPr id="0" name=""/>
        <dsp:cNvSpPr/>
      </dsp:nvSpPr>
      <dsp:spPr>
        <a:xfrm>
          <a:off x="2304255" y="2090113"/>
          <a:ext cx="1293553" cy="1293553"/>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fr-FR" sz="2400" kern="1200" dirty="0" err="1" smtClean="0"/>
            <a:t>Héb</a:t>
          </a:r>
          <a:r>
            <a:rPr lang="fr-FR" sz="2400" kern="1200" dirty="0" smtClean="0"/>
            <a:t> 7.25</a:t>
          </a:r>
          <a:endParaRPr lang="fr-FR" sz="2400" kern="1200" dirty="0"/>
        </a:p>
      </dsp:txBody>
      <dsp:txXfrm>
        <a:off x="2493691" y="2279549"/>
        <a:ext cx="914681" cy="9146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367F06-1F94-416B-98AD-CCDC396218D2}">
      <dsp:nvSpPr>
        <dsp:cNvPr id="0" name=""/>
        <dsp:cNvSpPr/>
      </dsp:nvSpPr>
      <dsp:spPr>
        <a:xfrm>
          <a:off x="635346" y="1110632"/>
          <a:ext cx="560790" cy="52788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fr-FR" sz="1100" kern="1200" dirty="0" smtClean="0"/>
            <a:t>1 </a:t>
          </a:r>
          <a:r>
            <a:rPr lang="fr-FR" sz="1050" kern="1200" dirty="0" smtClean="0"/>
            <a:t>Jean</a:t>
          </a:r>
          <a:r>
            <a:rPr lang="fr-FR" sz="1100" kern="1200" dirty="0" smtClean="0"/>
            <a:t> 4.9-10</a:t>
          </a:r>
          <a:endParaRPr lang="fr-FR" sz="1100" kern="1200" dirty="0"/>
        </a:p>
      </dsp:txBody>
      <dsp:txXfrm>
        <a:off x="717472" y="1187939"/>
        <a:ext cx="396538" cy="373269"/>
      </dsp:txXfrm>
    </dsp:sp>
    <dsp:sp modelId="{510A4196-316E-4CA2-B9F1-07F01E53BBAA}">
      <dsp:nvSpPr>
        <dsp:cNvPr id="0" name=""/>
        <dsp:cNvSpPr/>
      </dsp:nvSpPr>
      <dsp:spPr>
        <a:xfrm rot="15782454">
          <a:off x="613790" y="849812"/>
          <a:ext cx="481546" cy="47090"/>
        </a:xfrm>
        <a:custGeom>
          <a:avLst/>
          <a:gdLst/>
          <a:ahLst/>
          <a:cxnLst/>
          <a:rect l="0" t="0" r="0" b="0"/>
          <a:pathLst>
            <a:path>
              <a:moveTo>
                <a:pt x="0" y="23545"/>
              </a:moveTo>
              <a:lnTo>
                <a:pt x="481546" y="2354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
            <a:lnSpc>
              <a:spcPct val="90000"/>
            </a:lnSpc>
            <a:spcBef>
              <a:spcPct val="0"/>
            </a:spcBef>
            <a:spcAft>
              <a:spcPct val="35000"/>
            </a:spcAft>
          </a:pPr>
          <a:endParaRPr lang="fr-FR" sz="100" kern="1200"/>
        </a:p>
      </dsp:txBody>
      <dsp:txXfrm rot="10800000">
        <a:off x="842524" y="861319"/>
        <a:ext cx="24077" cy="24077"/>
      </dsp:txXfrm>
    </dsp:sp>
    <dsp:sp modelId="{3DA24337-ECC1-48D8-9162-5EF2D022D43E}">
      <dsp:nvSpPr>
        <dsp:cNvPr id="0" name=""/>
        <dsp:cNvSpPr/>
      </dsp:nvSpPr>
      <dsp:spPr>
        <a:xfrm>
          <a:off x="525127" y="100700"/>
          <a:ext cx="535630" cy="535630"/>
        </a:xfrm>
        <a:prstGeom prst="ellipse">
          <a:avLst/>
        </a:prstGeom>
        <a:solidFill>
          <a:srgbClr val="FF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FR" sz="1200" kern="1200" dirty="0" smtClean="0"/>
            <a:t>1 Jean 2.2</a:t>
          </a:r>
          <a:endParaRPr lang="fr-FR" sz="1200" kern="1200" dirty="0"/>
        </a:p>
      </dsp:txBody>
      <dsp:txXfrm>
        <a:off x="603568" y="179141"/>
        <a:ext cx="378748" cy="378748"/>
      </dsp:txXfrm>
    </dsp:sp>
    <dsp:sp modelId="{31BFCE43-3945-49A5-9B4E-9BAFB4112E0B}">
      <dsp:nvSpPr>
        <dsp:cNvPr id="0" name=""/>
        <dsp:cNvSpPr/>
      </dsp:nvSpPr>
      <dsp:spPr>
        <a:xfrm rot="19289058">
          <a:off x="1028899" y="891630"/>
          <a:ext cx="928122" cy="47090"/>
        </a:xfrm>
        <a:custGeom>
          <a:avLst/>
          <a:gdLst/>
          <a:ahLst/>
          <a:cxnLst/>
          <a:rect l="0" t="0" r="0" b="0"/>
          <a:pathLst>
            <a:path>
              <a:moveTo>
                <a:pt x="0" y="23545"/>
              </a:moveTo>
              <a:lnTo>
                <a:pt x="928122" y="2354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
            <a:lnSpc>
              <a:spcPct val="90000"/>
            </a:lnSpc>
            <a:spcBef>
              <a:spcPct val="0"/>
            </a:spcBef>
            <a:spcAft>
              <a:spcPct val="35000"/>
            </a:spcAft>
          </a:pPr>
          <a:endParaRPr lang="fr-FR" sz="100" kern="1200"/>
        </a:p>
      </dsp:txBody>
      <dsp:txXfrm>
        <a:off x="1469757" y="891972"/>
        <a:ext cx="46406" cy="46406"/>
      </dsp:txXfrm>
    </dsp:sp>
    <dsp:sp modelId="{69481AE9-D61D-4805-BDF8-03B6E7440D1A}">
      <dsp:nvSpPr>
        <dsp:cNvPr id="0" name=""/>
        <dsp:cNvSpPr/>
      </dsp:nvSpPr>
      <dsp:spPr>
        <a:xfrm>
          <a:off x="1797792" y="191599"/>
          <a:ext cx="535630" cy="535630"/>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fr-FR" sz="1200" kern="1200" dirty="0" smtClean="0"/>
            <a:t>Jean 15.16</a:t>
          </a:r>
          <a:endParaRPr lang="fr-FR" sz="1200" kern="1200" dirty="0"/>
        </a:p>
      </dsp:txBody>
      <dsp:txXfrm>
        <a:off x="1876233" y="270040"/>
        <a:ext cx="378748" cy="3787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7C82D-36F3-4AB2-951E-89D1F15C9E2B}">
      <dsp:nvSpPr>
        <dsp:cNvPr id="0" name=""/>
        <dsp:cNvSpPr/>
      </dsp:nvSpPr>
      <dsp:spPr>
        <a:xfrm>
          <a:off x="715858" y="927548"/>
          <a:ext cx="589066" cy="589066"/>
        </a:xfrm>
        <a:prstGeom prst="ellipse">
          <a:avLst/>
        </a:prstGeom>
        <a:gradFill rotWithShape="0">
          <a:gsLst>
            <a:gs pos="0">
              <a:schemeClr val="accent2">
                <a:shade val="80000"/>
                <a:hueOff val="0"/>
                <a:satOff val="0"/>
                <a:lumOff val="0"/>
                <a:alphaOff val="0"/>
                <a:tint val="70000"/>
                <a:satMod val="130000"/>
              </a:schemeClr>
            </a:gs>
            <a:gs pos="43000">
              <a:schemeClr val="accent2">
                <a:shade val="80000"/>
                <a:hueOff val="0"/>
                <a:satOff val="0"/>
                <a:lumOff val="0"/>
                <a:alphaOff val="0"/>
                <a:tint val="44000"/>
                <a:satMod val="165000"/>
              </a:schemeClr>
            </a:gs>
            <a:gs pos="93000">
              <a:schemeClr val="accent2">
                <a:shade val="80000"/>
                <a:hueOff val="0"/>
                <a:satOff val="0"/>
                <a:lumOff val="0"/>
                <a:alphaOff val="0"/>
                <a:tint val="15000"/>
                <a:satMod val="165000"/>
              </a:schemeClr>
            </a:gs>
            <a:gs pos="100000">
              <a:schemeClr val="accent2">
                <a:shade val="8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shade val="80000"/>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fr-FR" sz="1050" kern="1200" dirty="0" smtClean="0"/>
            <a:t>Jean 3.16</a:t>
          </a:r>
          <a:endParaRPr lang="fr-FR" sz="1050" kern="1200" dirty="0"/>
        </a:p>
      </dsp:txBody>
      <dsp:txXfrm>
        <a:off x="802125" y="1013815"/>
        <a:ext cx="416532" cy="416532"/>
      </dsp:txXfrm>
    </dsp:sp>
    <dsp:sp modelId="{47DE102A-E9F3-49D8-BDA1-A389DA2E2AF7}">
      <dsp:nvSpPr>
        <dsp:cNvPr id="0" name=""/>
        <dsp:cNvSpPr/>
      </dsp:nvSpPr>
      <dsp:spPr>
        <a:xfrm rot="16200000">
          <a:off x="944351" y="706540"/>
          <a:ext cx="132081" cy="200282"/>
        </a:xfrm>
        <a:prstGeom prst="rightArrow">
          <a:avLst>
            <a:gd name="adj1" fmla="val 60000"/>
            <a:gd name="adj2" fmla="val 50000"/>
          </a:avLst>
        </a:prstGeom>
        <a:gradFill rotWithShape="0">
          <a:gsLst>
            <a:gs pos="0">
              <a:schemeClr val="accent2">
                <a:shade val="90000"/>
                <a:hueOff val="0"/>
                <a:satOff val="0"/>
                <a:lumOff val="0"/>
                <a:alphaOff val="0"/>
                <a:tint val="70000"/>
                <a:satMod val="130000"/>
              </a:schemeClr>
            </a:gs>
            <a:gs pos="43000">
              <a:schemeClr val="accent2">
                <a:shade val="90000"/>
                <a:hueOff val="0"/>
                <a:satOff val="0"/>
                <a:lumOff val="0"/>
                <a:alphaOff val="0"/>
                <a:tint val="44000"/>
                <a:satMod val="165000"/>
              </a:schemeClr>
            </a:gs>
            <a:gs pos="93000">
              <a:schemeClr val="accent2">
                <a:shade val="90000"/>
                <a:hueOff val="0"/>
                <a:satOff val="0"/>
                <a:lumOff val="0"/>
                <a:alphaOff val="0"/>
                <a:tint val="15000"/>
                <a:satMod val="165000"/>
              </a:schemeClr>
            </a:gs>
            <a:gs pos="100000">
              <a:schemeClr val="accent2">
                <a:shade val="9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shade val="9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fr-FR" sz="500" kern="1200"/>
        </a:p>
      </dsp:txBody>
      <dsp:txXfrm>
        <a:off x="964163" y="766408"/>
        <a:ext cx="92457" cy="120170"/>
      </dsp:txXfrm>
    </dsp:sp>
    <dsp:sp modelId="{51E2F392-E5A3-4980-AFDC-E45430C1FDC7}">
      <dsp:nvSpPr>
        <dsp:cNvPr id="0" name=""/>
        <dsp:cNvSpPr/>
      </dsp:nvSpPr>
      <dsp:spPr>
        <a:xfrm>
          <a:off x="715858" y="89272"/>
          <a:ext cx="589066" cy="589066"/>
        </a:xfrm>
        <a:prstGeom prst="ellipse">
          <a:avLst/>
        </a:prstGeom>
        <a:gradFill rotWithShape="0">
          <a:gsLst>
            <a:gs pos="0">
              <a:schemeClr val="accent2">
                <a:shade val="80000"/>
                <a:hueOff val="0"/>
                <a:satOff val="0"/>
                <a:lumOff val="0"/>
                <a:alphaOff val="0"/>
                <a:tint val="70000"/>
                <a:satMod val="130000"/>
              </a:schemeClr>
            </a:gs>
            <a:gs pos="43000">
              <a:schemeClr val="accent2">
                <a:shade val="80000"/>
                <a:hueOff val="0"/>
                <a:satOff val="0"/>
                <a:lumOff val="0"/>
                <a:alphaOff val="0"/>
                <a:tint val="44000"/>
                <a:satMod val="165000"/>
              </a:schemeClr>
            </a:gs>
            <a:gs pos="93000">
              <a:schemeClr val="accent2">
                <a:shade val="80000"/>
                <a:hueOff val="0"/>
                <a:satOff val="0"/>
                <a:lumOff val="0"/>
                <a:alphaOff val="0"/>
                <a:tint val="15000"/>
                <a:satMod val="165000"/>
              </a:schemeClr>
            </a:gs>
            <a:gs pos="100000">
              <a:schemeClr val="accent2">
                <a:shade val="8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shade val="80000"/>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fr-FR" sz="1200" kern="1200" dirty="0" smtClean="0"/>
            <a:t>1 Jean 4.9</a:t>
          </a:r>
          <a:endParaRPr lang="fr-FR" sz="1200" kern="1200" dirty="0"/>
        </a:p>
      </dsp:txBody>
      <dsp:txXfrm>
        <a:off x="802125" y="175539"/>
        <a:ext cx="416532" cy="416532"/>
      </dsp:txXfrm>
    </dsp:sp>
    <dsp:sp modelId="{8CF23632-C301-40AC-9F97-76A7FA0592F4}">
      <dsp:nvSpPr>
        <dsp:cNvPr id="0" name=""/>
        <dsp:cNvSpPr/>
      </dsp:nvSpPr>
      <dsp:spPr>
        <a:xfrm rot="9000000">
          <a:off x="593480" y="1326498"/>
          <a:ext cx="125213" cy="200282"/>
        </a:xfrm>
        <a:prstGeom prst="rightArrow">
          <a:avLst>
            <a:gd name="adj1" fmla="val 60000"/>
            <a:gd name="adj2" fmla="val 50000"/>
          </a:avLst>
        </a:prstGeom>
        <a:gradFill rotWithShape="0">
          <a:gsLst>
            <a:gs pos="0">
              <a:schemeClr val="accent2">
                <a:shade val="90000"/>
                <a:hueOff val="-152467"/>
                <a:satOff val="-24292"/>
                <a:lumOff val="17176"/>
                <a:alphaOff val="0"/>
                <a:tint val="70000"/>
                <a:satMod val="130000"/>
              </a:schemeClr>
            </a:gs>
            <a:gs pos="43000">
              <a:schemeClr val="accent2">
                <a:shade val="90000"/>
                <a:hueOff val="-152467"/>
                <a:satOff val="-24292"/>
                <a:lumOff val="17176"/>
                <a:alphaOff val="0"/>
                <a:tint val="44000"/>
                <a:satMod val="165000"/>
              </a:schemeClr>
            </a:gs>
            <a:gs pos="93000">
              <a:schemeClr val="accent2">
                <a:shade val="90000"/>
                <a:hueOff val="-152467"/>
                <a:satOff val="-24292"/>
                <a:lumOff val="17176"/>
                <a:alphaOff val="0"/>
                <a:tint val="15000"/>
                <a:satMod val="165000"/>
              </a:schemeClr>
            </a:gs>
            <a:gs pos="100000">
              <a:schemeClr val="accent2">
                <a:shade val="90000"/>
                <a:hueOff val="-152467"/>
                <a:satOff val="-24292"/>
                <a:lumOff val="17176"/>
                <a:alphaOff val="0"/>
                <a:tint val="5000"/>
                <a:satMod val="250000"/>
              </a:schemeClr>
            </a:gs>
          </a:gsLst>
          <a:path path="circle">
            <a:fillToRect l="50000" t="130000" r="50000" b="-30000"/>
          </a:path>
        </a:gradFill>
        <a:ln>
          <a:noFill/>
        </a:ln>
        <a:effectLst>
          <a:outerShdw blurRad="57150" dist="38100" dir="5400000" algn="ctr" rotWithShape="0">
            <a:schemeClr val="accent2">
              <a:shade val="90000"/>
              <a:hueOff val="-152467"/>
              <a:satOff val="-24292"/>
              <a:lumOff val="17176"/>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628528" y="1357163"/>
        <a:ext cx="87649" cy="120170"/>
      </dsp:txXfrm>
    </dsp:sp>
    <dsp:sp modelId="{649FBB3C-92CB-43CA-81A1-D6623761F682}">
      <dsp:nvSpPr>
        <dsp:cNvPr id="0" name=""/>
        <dsp:cNvSpPr/>
      </dsp:nvSpPr>
      <dsp:spPr>
        <a:xfrm>
          <a:off x="1111" y="1340208"/>
          <a:ext cx="589066" cy="589066"/>
        </a:xfrm>
        <a:prstGeom prst="ellipse">
          <a:avLst/>
        </a:prstGeom>
        <a:gradFill rotWithShape="0">
          <a:gsLst>
            <a:gs pos="0">
              <a:schemeClr val="accent2">
                <a:shade val="80000"/>
                <a:hueOff val="-151706"/>
                <a:satOff val="-24292"/>
                <a:lumOff val="18155"/>
                <a:alphaOff val="0"/>
                <a:tint val="70000"/>
                <a:satMod val="130000"/>
              </a:schemeClr>
            </a:gs>
            <a:gs pos="43000">
              <a:schemeClr val="accent2">
                <a:shade val="80000"/>
                <a:hueOff val="-151706"/>
                <a:satOff val="-24292"/>
                <a:lumOff val="18155"/>
                <a:alphaOff val="0"/>
                <a:tint val="44000"/>
                <a:satMod val="165000"/>
              </a:schemeClr>
            </a:gs>
            <a:gs pos="93000">
              <a:schemeClr val="accent2">
                <a:shade val="80000"/>
                <a:hueOff val="-151706"/>
                <a:satOff val="-24292"/>
                <a:lumOff val="18155"/>
                <a:alphaOff val="0"/>
                <a:tint val="15000"/>
                <a:satMod val="165000"/>
              </a:schemeClr>
            </a:gs>
            <a:gs pos="100000">
              <a:schemeClr val="accent2">
                <a:shade val="80000"/>
                <a:hueOff val="-151706"/>
                <a:satOff val="-24292"/>
                <a:lumOff val="18155"/>
                <a:alphaOff val="0"/>
                <a:tint val="5000"/>
                <a:satMod val="250000"/>
              </a:schemeClr>
            </a:gs>
          </a:gsLst>
          <a:path path="circle">
            <a:fillToRect l="50000" t="130000" r="50000" b="-30000"/>
          </a:path>
        </a:gradFill>
        <a:ln>
          <a:noFill/>
        </a:ln>
        <a:effectLst>
          <a:outerShdw blurRad="57150" dist="38100" dir="5400000" algn="ctr" rotWithShape="0">
            <a:schemeClr val="accent2">
              <a:shade val="80000"/>
              <a:hueOff val="-151706"/>
              <a:satOff val="-24292"/>
              <a:lumOff val="18155"/>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fr-FR" sz="1400" kern="1200" dirty="0" smtClean="0"/>
            <a:t>Rom 8.32</a:t>
          </a:r>
          <a:endParaRPr lang="fr-FR" sz="1400" kern="1200" dirty="0"/>
        </a:p>
      </dsp:txBody>
      <dsp:txXfrm>
        <a:off x="87378" y="1426475"/>
        <a:ext cx="416532" cy="416532"/>
      </dsp:txXfrm>
    </dsp:sp>
    <dsp:sp modelId="{34E30281-9E4C-45DF-82C7-40F52329BFB4}">
      <dsp:nvSpPr>
        <dsp:cNvPr id="0" name=""/>
        <dsp:cNvSpPr/>
      </dsp:nvSpPr>
      <dsp:spPr>
        <a:xfrm rot="1800000">
          <a:off x="1302089" y="1326498"/>
          <a:ext cx="125213" cy="200282"/>
        </a:xfrm>
        <a:prstGeom prst="rightArrow">
          <a:avLst>
            <a:gd name="adj1" fmla="val 60000"/>
            <a:gd name="adj2" fmla="val 50000"/>
          </a:avLst>
        </a:prstGeom>
        <a:gradFill rotWithShape="0">
          <a:gsLst>
            <a:gs pos="0">
              <a:schemeClr val="accent2">
                <a:shade val="90000"/>
                <a:hueOff val="-304934"/>
                <a:satOff val="-48584"/>
                <a:lumOff val="34351"/>
                <a:alphaOff val="0"/>
                <a:tint val="70000"/>
                <a:satMod val="130000"/>
              </a:schemeClr>
            </a:gs>
            <a:gs pos="43000">
              <a:schemeClr val="accent2">
                <a:shade val="90000"/>
                <a:hueOff val="-304934"/>
                <a:satOff val="-48584"/>
                <a:lumOff val="34351"/>
                <a:alphaOff val="0"/>
                <a:tint val="44000"/>
                <a:satMod val="165000"/>
              </a:schemeClr>
            </a:gs>
            <a:gs pos="93000">
              <a:schemeClr val="accent2">
                <a:shade val="90000"/>
                <a:hueOff val="-304934"/>
                <a:satOff val="-48584"/>
                <a:lumOff val="34351"/>
                <a:alphaOff val="0"/>
                <a:tint val="15000"/>
                <a:satMod val="165000"/>
              </a:schemeClr>
            </a:gs>
            <a:gs pos="100000">
              <a:schemeClr val="accent2">
                <a:shade val="90000"/>
                <a:hueOff val="-304934"/>
                <a:satOff val="-48584"/>
                <a:lumOff val="34351"/>
                <a:alphaOff val="0"/>
                <a:tint val="5000"/>
                <a:satMod val="250000"/>
              </a:schemeClr>
            </a:gs>
          </a:gsLst>
          <a:path path="circle">
            <a:fillToRect l="50000" t="130000" r="50000" b="-30000"/>
          </a:path>
        </a:gradFill>
        <a:ln>
          <a:noFill/>
        </a:ln>
        <a:effectLst>
          <a:outerShdw blurRad="57150" dist="38100" dir="5400000" algn="ctr" rotWithShape="0">
            <a:schemeClr val="accent2">
              <a:shade val="90000"/>
              <a:hueOff val="-304934"/>
              <a:satOff val="-48584"/>
              <a:lumOff val="34351"/>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fr-FR" sz="500" kern="1200"/>
        </a:p>
      </dsp:txBody>
      <dsp:txXfrm>
        <a:off x="1304605" y="1357163"/>
        <a:ext cx="87649" cy="120170"/>
      </dsp:txXfrm>
    </dsp:sp>
    <dsp:sp modelId="{B87A9C76-46CC-4B91-AA64-EE1425A7A9A1}">
      <dsp:nvSpPr>
        <dsp:cNvPr id="0" name=""/>
        <dsp:cNvSpPr/>
      </dsp:nvSpPr>
      <dsp:spPr>
        <a:xfrm>
          <a:off x="1430605" y="1340208"/>
          <a:ext cx="589066" cy="589066"/>
        </a:xfrm>
        <a:prstGeom prst="ellipse">
          <a:avLst/>
        </a:prstGeom>
        <a:gradFill rotWithShape="0">
          <a:gsLst>
            <a:gs pos="0">
              <a:schemeClr val="accent2">
                <a:shade val="80000"/>
                <a:hueOff val="-303412"/>
                <a:satOff val="-48584"/>
                <a:lumOff val="36311"/>
                <a:alphaOff val="0"/>
                <a:tint val="70000"/>
                <a:satMod val="130000"/>
              </a:schemeClr>
            </a:gs>
            <a:gs pos="43000">
              <a:schemeClr val="accent2">
                <a:shade val="80000"/>
                <a:hueOff val="-303412"/>
                <a:satOff val="-48584"/>
                <a:lumOff val="36311"/>
                <a:alphaOff val="0"/>
                <a:tint val="44000"/>
                <a:satMod val="165000"/>
              </a:schemeClr>
            </a:gs>
            <a:gs pos="93000">
              <a:schemeClr val="accent2">
                <a:shade val="80000"/>
                <a:hueOff val="-303412"/>
                <a:satOff val="-48584"/>
                <a:lumOff val="36311"/>
                <a:alphaOff val="0"/>
                <a:tint val="15000"/>
                <a:satMod val="165000"/>
              </a:schemeClr>
            </a:gs>
            <a:gs pos="100000">
              <a:schemeClr val="accent2">
                <a:shade val="80000"/>
                <a:hueOff val="-303412"/>
                <a:satOff val="-48584"/>
                <a:lumOff val="36311"/>
                <a:alphaOff val="0"/>
                <a:tint val="5000"/>
                <a:satMod val="250000"/>
              </a:schemeClr>
            </a:gs>
          </a:gsLst>
          <a:path path="circle">
            <a:fillToRect l="50000" t="130000" r="50000" b="-30000"/>
          </a:path>
        </a:gradFill>
        <a:ln>
          <a:noFill/>
        </a:ln>
        <a:effectLst>
          <a:outerShdw blurRad="57150" dist="38100" dir="5400000" algn="ctr" rotWithShape="0">
            <a:schemeClr val="accent2">
              <a:shade val="80000"/>
              <a:hueOff val="-303412"/>
              <a:satOff val="-48584"/>
              <a:lumOff val="36311"/>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just" defTabSz="622300">
            <a:lnSpc>
              <a:spcPct val="90000"/>
            </a:lnSpc>
            <a:spcBef>
              <a:spcPct val="0"/>
            </a:spcBef>
            <a:spcAft>
              <a:spcPct val="35000"/>
            </a:spcAft>
          </a:pPr>
          <a:r>
            <a:rPr lang="fr-FR" sz="1400" kern="1200" dirty="0" smtClean="0"/>
            <a:t>Jean 3.15</a:t>
          </a:r>
          <a:endParaRPr lang="fr-FR" sz="1400" kern="1200" dirty="0"/>
        </a:p>
      </dsp:txBody>
      <dsp:txXfrm>
        <a:off x="1516872" y="1426475"/>
        <a:ext cx="416532" cy="41653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55E7D3-9B2C-4081-B45E-04633B09890C}">
      <dsp:nvSpPr>
        <dsp:cNvPr id="0" name=""/>
        <dsp:cNvSpPr/>
      </dsp:nvSpPr>
      <dsp:spPr>
        <a:xfrm>
          <a:off x="0" y="1285277"/>
          <a:ext cx="613494" cy="613494"/>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fr-FR" sz="1050" kern="1200" dirty="0" smtClean="0"/>
            <a:t>Jean 3.15</a:t>
          </a:r>
          <a:endParaRPr lang="fr-FR" sz="1050" kern="1200" dirty="0"/>
        </a:p>
      </dsp:txBody>
      <dsp:txXfrm>
        <a:off x="89844" y="1375121"/>
        <a:ext cx="433806" cy="433806"/>
      </dsp:txXfrm>
    </dsp:sp>
    <dsp:sp modelId="{5F9121BF-51D1-4CF8-9E00-74C40243A6FF}">
      <dsp:nvSpPr>
        <dsp:cNvPr id="0" name=""/>
        <dsp:cNvSpPr/>
      </dsp:nvSpPr>
      <dsp:spPr>
        <a:xfrm rot="18701996">
          <a:off x="318274" y="905339"/>
          <a:ext cx="1150219" cy="56513"/>
        </a:xfrm>
        <a:custGeom>
          <a:avLst/>
          <a:gdLst/>
          <a:ahLst/>
          <a:cxnLst/>
          <a:rect l="0" t="0" r="0" b="0"/>
          <a:pathLst>
            <a:path>
              <a:moveTo>
                <a:pt x="0" y="28256"/>
              </a:moveTo>
              <a:lnTo>
                <a:pt x="1150219" y="282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
            <a:lnSpc>
              <a:spcPct val="90000"/>
            </a:lnSpc>
            <a:spcBef>
              <a:spcPct val="0"/>
            </a:spcBef>
            <a:spcAft>
              <a:spcPct val="35000"/>
            </a:spcAft>
          </a:pPr>
          <a:endParaRPr lang="fr-FR" sz="200" kern="1200"/>
        </a:p>
      </dsp:txBody>
      <dsp:txXfrm>
        <a:off x="864628" y="904840"/>
        <a:ext cx="57510" cy="57510"/>
      </dsp:txXfrm>
    </dsp:sp>
    <dsp:sp modelId="{851BC6BF-E8A7-4C24-B57C-876BF17C1F85}">
      <dsp:nvSpPr>
        <dsp:cNvPr id="0" name=""/>
        <dsp:cNvSpPr/>
      </dsp:nvSpPr>
      <dsp:spPr>
        <a:xfrm>
          <a:off x="1185175" y="30511"/>
          <a:ext cx="542396" cy="5423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fr-FR" sz="1100" kern="1200" dirty="0" smtClean="0"/>
            <a:t>Es 45.22</a:t>
          </a:r>
          <a:endParaRPr lang="fr-FR" sz="1100" kern="1200" dirty="0"/>
        </a:p>
      </dsp:txBody>
      <dsp:txXfrm>
        <a:off x="1264607" y="109943"/>
        <a:ext cx="383532" cy="383532"/>
      </dsp:txXfrm>
    </dsp:sp>
    <dsp:sp modelId="{C3778FA0-CFFB-4208-89E5-528E287B601F}">
      <dsp:nvSpPr>
        <dsp:cNvPr id="0" name=""/>
        <dsp:cNvSpPr/>
      </dsp:nvSpPr>
      <dsp:spPr>
        <a:xfrm rot="21236250">
          <a:off x="610162" y="1500841"/>
          <a:ext cx="578146" cy="56513"/>
        </a:xfrm>
        <a:custGeom>
          <a:avLst/>
          <a:gdLst/>
          <a:ahLst/>
          <a:cxnLst/>
          <a:rect l="0" t="0" r="0" b="0"/>
          <a:pathLst>
            <a:path>
              <a:moveTo>
                <a:pt x="0" y="28256"/>
              </a:moveTo>
              <a:lnTo>
                <a:pt x="578146" y="282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
            <a:lnSpc>
              <a:spcPct val="90000"/>
            </a:lnSpc>
            <a:spcBef>
              <a:spcPct val="0"/>
            </a:spcBef>
            <a:spcAft>
              <a:spcPct val="35000"/>
            </a:spcAft>
          </a:pPr>
          <a:endParaRPr lang="fr-FR" sz="200" kern="1200"/>
        </a:p>
      </dsp:txBody>
      <dsp:txXfrm>
        <a:off x="884781" y="1514644"/>
        <a:ext cx="28907" cy="28907"/>
      </dsp:txXfrm>
    </dsp:sp>
    <dsp:sp modelId="{FF599063-27FB-49EF-A673-A8EC41B7E62C}">
      <dsp:nvSpPr>
        <dsp:cNvPr id="0" name=""/>
        <dsp:cNvSpPr/>
      </dsp:nvSpPr>
      <dsp:spPr>
        <a:xfrm>
          <a:off x="1185175" y="1198727"/>
          <a:ext cx="542396" cy="5423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fr-FR" sz="1100" kern="1200" dirty="0" err="1" smtClean="0"/>
            <a:t>Héb</a:t>
          </a:r>
          <a:r>
            <a:rPr lang="fr-FR" sz="1100" kern="1200" dirty="0" smtClean="0"/>
            <a:t> 7.25</a:t>
          </a:r>
          <a:endParaRPr lang="fr-FR" sz="1100" kern="1200" dirty="0"/>
        </a:p>
      </dsp:txBody>
      <dsp:txXfrm>
        <a:off x="1264607" y="1278159"/>
        <a:ext cx="383532" cy="3835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28E73-17FF-4365-8C7A-A215ED8A1273}">
      <dsp:nvSpPr>
        <dsp:cNvPr id="0" name=""/>
        <dsp:cNvSpPr/>
      </dsp:nvSpPr>
      <dsp:spPr>
        <a:xfrm>
          <a:off x="3807178" y="2420520"/>
          <a:ext cx="829202" cy="82920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r-FR" sz="2000" kern="1200" dirty="0" smtClean="0"/>
            <a:t>Rom 8.32</a:t>
          </a:r>
          <a:endParaRPr lang="fr-FR" sz="2000" kern="1200" dirty="0"/>
        </a:p>
      </dsp:txBody>
      <dsp:txXfrm>
        <a:off x="3928612" y="2541954"/>
        <a:ext cx="586334" cy="586334"/>
      </dsp:txXfrm>
    </dsp:sp>
    <dsp:sp modelId="{B2EE0C70-4A57-4542-BFBB-2FA621BD1908}">
      <dsp:nvSpPr>
        <dsp:cNvPr id="0" name=""/>
        <dsp:cNvSpPr/>
      </dsp:nvSpPr>
      <dsp:spPr>
        <a:xfrm rot="13485518">
          <a:off x="2057064" y="1747385"/>
          <a:ext cx="2187402" cy="51416"/>
        </a:xfrm>
        <a:custGeom>
          <a:avLst/>
          <a:gdLst/>
          <a:ahLst/>
          <a:cxnLst/>
          <a:rect l="0" t="0" r="0" b="0"/>
          <a:pathLst>
            <a:path>
              <a:moveTo>
                <a:pt x="0" y="25708"/>
              </a:moveTo>
              <a:lnTo>
                <a:pt x="2187402" y="25708"/>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p>
      </dsp:txBody>
      <dsp:txXfrm rot="10800000">
        <a:off x="3096080" y="1718408"/>
        <a:ext cx="109370" cy="109370"/>
      </dsp:txXfrm>
    </dsp:sp>
    <dsp:sp modelId="{2B462629-F98E-41E2-9B84-EC1F253BCC13}">
      <dsp:nvSpPr>
        <dsp:cNvPr id="0" name=""/>
        <dsp:cNvSpPr/>
      </dsp:nvSpPr>
      <dsp:spPr>
        <a:xfrm>
          <a:off x="1512168" y="144014"/>
          <a:ext cx="1008120" cy="1008120"/>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t>Héb</a:t>
          </a:r>
          <a:r>
            <a:rPr lang="fr-FR" sz="1800" kern="1200" dirty="0" smtClean="0"/>
            <a:t> 9.14</a:t>
          </a:r>
          <a:endParaRPr lang="fr-FR" sz="1800" kern="1200" dirty="0"/>
        </a:p>
      </dsp:txBody>
      <dsp:txXfrm>
        <a:off x="1659804" y="291650"/>
        <a:ext cx="712848" cy="712848"/>
      </dsp:txXfrm>
    </dsp:sp>
    <dsp:sp modelId="{8AC121BA-B45D-4BE3-8FE8-5B1F8C68B782}">
      <dsp:nvSpPr>
        <dsp:cNvPr id="0" name=""/>
        <dsp:cNvSpPr/>
      </dsp:nvSpPr>
      <dsp:spPr>
        <a:xfrm rot="15461234">
          <a:off x="3332696" y="1759590"/>
          <a:ext cx="1319878" cy="51416"/>
        </a:xfrm>
        <a:custGeom>
          <a:avLst/>
          <a:gdLst/>
          <a:ahLst/>
          <a:cxnLst/>
          <a:rect l="0" t="0" r="0" b="0"/>
          <a:pathLst>
            <a:path>
              <a:moveTo>
                <a:pt x="0" y="25708"/>
              </a:moveTo>
              <a:lnTo>
                <a:pt x="1319878" y="25708"/>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3959638" y="1752301"/>
        <a:ext cx="65993" cy="65993"/>
      </dsp:txXfrm>
    </dsp:sp>
    <dsp:sp modelId="{23E7BC37-FD5C-4E14-ABAC-48E3EB2938C6}">
      <dsp:nvSpPr>
        <dsp:cNvPr id="0" name=""/>
        <dsp:cNvSpPr/>
      </dsp:nvSpPr>
      <dsp:spPr>
        <a:xfrm>
          <a:off x="3240354" y="144013"/>
          <a:ext cx="1008120" cy="1008120"/>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Rom 5.8</a:t>
          </a:r>
          <a:endParaRPr lang="fr-FR" sz="1800" kern="1200" dirty="0"/>
        </a:p>
      </dsp:txBody>
      <dsp:txXfrm>
        <a:off x="3387990" y="291649"/>
        <a:ext cx="712848" cy="712848"/>
      </dsp:txXfrm>
    </dsp:sp>
    <dsp:sp modelId="{75F6010B-8DB3-4B8B-B596-7DE8FC811FEC}">
      <dsp:nvSpPr>
        <dsp:cNvPr id="0" name=""/>
        <dsp:cNvSpPr/>
      </dsp:nvSpPr>
      <dsp:spPr>
        <a:xfrm rot="8937587">
          <a:off x="2563661" y="3385013"/>
          <a:ext cx="1403362" cy="51416"/>
        </a:xfrm>
        <a:custGeom>
          <a:avLst/>
          <a:gdLst/>
          <a:ahLst/>
          <a:cxnLst/>
          <a:rect l="0" t="0" r="0" b="0"/>
          <a:pathLst>
            <a:path>
              <a:moveTo>
                <a:pt x="0" y="25708"/>
              </a:moveTo>
              <a:lnTo>
                <a:pt x="1403362" y="25708"/>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3230258" y="3375637"/>
        <a:ext cx="70168" cy="70168"/>
      </dsp:txXfrm>
    </dsp:sp>
    <dsp:sp modelId="{992CAA12-144E-4421-912B-33E1B4DDCE77}">
      <dsp:nvSpPr>
        <dsp:cNvPr id="0" name=""/>
        <dsp:cNvSpPr/>
      </dsp:nvSpPr>
      <dsp:spPr>
        <a:xfrm>
          <a:off x="1728196" y="3528388"/>
          <a:ext cx="1008120" cy="1008120"/>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1 Tim 1.15</a:t>
          </a:r>
          <a:endParaRPr lang="fr-FR" sz="1800" kern="1200" dirty="0"/>
        </a:p>
      </dsp:txBody>
      <dsp:txXfrm>
        <a:off x="1875832" y="3676024"/>
        <a:ext cx="712848" cy="712848"/>
      </dsp:txXfrm>
    </dsp:sp>
    <dsp:sp modelId="{7A08A164-096A-4F09-ADBA-F5968D9C2A6F}">
      <dsp:nvSpPr>
        <dsp:cNvPr id="0" name=""/>
        <dsp:cNvSpPr/>
      </dsp:nvSpPr>
      <dsp:spPr>
        <a:xfrm rot="10428260">
          <a:off x="1646922" y="2971203"/>
          <a:ext cx="2169011" cy="51416"/>
        </a:xfrm>
        <a:custGeom>
          <a:avLst/>
          <a:gdLst/>
          <a:ahLst/>
          <a:cxnLst/>
          <a:rect l="0" t="0" r="0" b="0"/>
          <a:pathLst>
            <a:path>
              <a:moveTo>
                <a:pt x="0" y="25708"/>
              </a:moveTo>
              <a:lnTo>
                <a:pt x="2169011" y="25708"/>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p>
      </dsp:txBody>
      <dsp:txXfrm rot="10800000">
        <a:off x="2677203" y="2942686"/>
        <a:ext cx="108450" cy="108450"/>
      </dsp:txXfrm>
    </dsp:sp>
    <dsp:sp modelId="{189EC5DF-0A5D-4B7D-AA72-FD8F49B9629A}">
      <dsp:nvSpPr>
        <dsp:cNvPr id="0" name=""/>
        <dsp:cNvSpPr/>
      </dsp:nvSpPr>
      <dsp:spPr>
        <a:xfrm>
          <a:off x="648080" y="2664296"/>
          <a:ext cx="1008120" cy="1008120"/>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t>Eph</a:t>
          </a:r>
          <a:r>
            <a:rPr lang="fr-FR" sz="1800" kern="1200" dirty="0" smtClean="0"/>
            <a:t> 2.13</a:t>
          </a:r>
          <a:endParaRPr lang="fr-FR" sz="1800" kern="1200" dirty="0"/>
        </a:p>
      </dsp:txBody>
      <dsp:txXfrm>
        <a:off x="795716" y="2811932"/>
        <a:ext cx="712848" cy="712848"/>
      </dsp:txXfrm>
    </dsp:sp>
    <dsp:sp modelId="{C21611E1-61A6-4D37-A905-DB433FDAC55B}">
      <dsp:nvSpPr>
        <dsp:cNvPr id="0" name=""/>
        <dsp:cNvSpPr/>
      </dsp:nvSpPr>
      <dsp:spPr>
        <a:xfrm rot="11996047">
          <a:off x="1778607" y="2307205"/>
          <a:ext cx="2116825" cy="51416"/>
        </a:xfrm>
        <a:custGeom>
          <a:avLst/>
          <a:gdLst/>
          <a:ahLst/>
          <a:cxnLst/>
          <a:rect l="0" t="0" r="0" b="0"/>
          <a:pathLst>
            <a:path>
              <a:moveTo>
                <a:pt x="0" y="25708"/>
              </a:moveTo>
              <a:lnTo>
                <a:pt x="2116825" y="25708"/>
              </a:lnTo>
            </a:path>
          </a:pathLst>
        </a:custGeom>
        <a:noFill/>
        <a:ln w="25400" cap="flat" cmpd="sng" algn="ctr">
          <a:solidFill>
            <a:schemeClr val="accent2"/>
          </a:solidFill>
          <a:prstDash val="solid"/>
          <a:headEnd type="none" w="med" len="med"/>
          <a:tailEnd type="arrow" w="med" len="med"/>
        </a:ln>
        <a:effectLst>
          <a:outerShdw blurRad="57150" dist="38100" dir="5400000" algn="ctr" rotWithShape="0">
            <a:schemeClr val="accent2">
              <a:shade val="9000"/>
              <a:satMod val="105000"/>
              <a:alpha val="48000"/>
            </a:schemeClr>
          </a:outerShdw>
        </a:effectLst>
      </dsp:spPr>
      <dsp:style>
        <a:lnRef idx="2">
          <a:schemeClr val="accent2"/>
        </a:lnRef>
        <a:fillRef idx="0">
          <a:schemeClr val="accent2"/>
        </a:fillRef>
        <a:effectRef idx="1">
          <a:schemeClr val="accent2"/>
        </a:effectRef>
        <a:fontRef idx="minor">
          <a:schemeClr val="tx1"/>
        </a:fontRef>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p>
      </dsp:txBody>
      <dsp:txXfrm rot="10800000">
        <a:off x="2784099" y="2279992"/>
        <a:ext cx="105841" cy="105841"/>
      </dsp:txXfrm>
    </dsp:sp>
    <dsp:sp modelId="{DF50B0B6-02BF-4330-92CC-55640E4A3D45}">
      <dsp:nvSpPr>
        <dsp:cNvPr id="0" name=""/>
        <dsp:cNvSpPr/>
      </dsp:nvSpPr>
      <dsp:spPr>
        <a:xfrm>
          <a:off x="864102" y="1296144"/>
          <a:ext cx="1008120" cy="1008120"/>
        </a:xfrm>
        <a:prstGeom prst="ellipse">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1 </a:t>
          </a:r>
          <a:r>
            <a:rPr lang="fr-FR" sz="1800" kern="1200" dirty="0" err="1" smtClean="0"/>
            <a:t>Thes</a:t>
          </a:r>
          <a:r>
            <a:rPr lang="fr-FR" sz="1800" kern="1200" dirty="0" smtClean="0"/>
            <a:t> 1.10</a:t>
          </a:r>
          <a:endParaRPr lang="fr-FR" sz="1800" kern="1200" dirty="0"/>
        </a:p>
      </dsp:txBody>
      <dsp:txXfrm>
        <a:off x="1011738" y="1443780"/>
        <a:ext cx="712848" cy="7128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0B37A-CE12-450B-B4DE-C20FD5F35AFA}">
      <dsp:nvSpPr>
        <dsp:cNvPr id="0" name=""/>
        <dsp:cNvSpPr/>
      </dsp:nvSpPr>
      <dsp:spPr>
        <a:xfrm>
          <a:off x="0" y="1017325"/>
          <a:ext cx="1067816" cy="1067816"/>
        </a:xfrm>
        <a:prstGeom prst="ellips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fr-FR" sz="2400" kern="1200" dirty="0" smtClean="0"/>
            <a:t>1 Tim 1.15</a:t>
          </a:r>
          <a:endParaRPr lang="fr-FR" sz="2400" kern="1200" dirty="0"/>
        </a:p>
      </dsp:txBody>
      <dsp:txXfrm>
        <a:off x="156378" y="1173703"/>
        <a:ext cx="755060" cy="755060"/>
      </dsp:txXfrm>
    </dsp:sp>
    <dsp:sp modelId="{A0C2A08F-A6D2-4677-A32B-CF4205C7AD0A}">
      <dsp:nvSpPr>
        <dsp:cNvPr id="0" name=""/>
        <dsp:cNvSpPr/>
      </dsp:nvSpPr>
      <dsp:spPr>
        <a:xfrm rot="496161">
          <a:off x="1058607" y="1651460"/>
          <a:ext cx="703625" cy="54328"/>
        </a:xfrm>
        <a:custGeom>
          <a:avLst/>
          <a:gdLst/>
          <a:ahLst/>
          <a:cxnLst/>
          <a:rect l="0" t="0" r="0" b="0"/>
          <a:pathLst>
            <a:path>
              <a:moveTo>
                <a:pt x="0" y="27164"/>
              </a:moveTo>
              <a:lnTo>
                <a:pt x="703625" y="27164"/>
              </a:lnTo>
            </a:path>
          </a:pathLst>
        </a:custGeom>
        <a:noFill/>
        <a:ln w="25400" cap="flat" cmpd="sng" algn="ctr">
          <a:solidFill>
            <a:scrgbClr r="0" g="0" b="0"/>
          </a:solidFill>
          <a:prstDash val="solid"/>
          <a:headEnd type="none" w="med" len="med"/>
          <a:tailEnd type="arrow" w="med" len="me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392829" y="1661034"/>
        <a:ext cx="35181" cy="35181"/>
      </dsp:txXfrm>
    </dsp:sp>
    <dsp:sp modelId="{F2B4677C-33AC-4705-BFB2-744065E80A1D}">
      <dsp:nvSpPr>
        <dsp:cNvPr id="0" name=""/>
        <dsp:cNvSpPr/>
      </dsp:nvSpPr>
      <dsp:spPr>
        <a:xfrm>
          <a:off x="1754018" y="1354012"/>
          <a:ext cx="876488" cy="876488"/>
        </a:xfrm>
        <a:prstGeom prst="ellipse">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Luc 9.56</a:t>
          </a:r>
          <a:endParaRPr lang="fr-FR" sz="1800" kern="1200" dirty="0"/>
        </a:p>
      </dsp:txBody>
      <dsp:txXfrm>
        <a:off x="1882377" y="1482371"/>
        <a:ext cx="619770" cy="619770"/>
      </dsp:txXfrm>
    </dsp:sp>
    <dsp:sp modelId="{1E2CC17B-2DDD-4E75-8C80-E484D8D5A7B3}">
      <dsp:nvSpPr>
        <dsp:cNvPr id="0" name=""/>
        <dsp:cNvSpPr/>
      </dsp:nvSpPr>
      <dsp:spPr>
        <a:xfrm rot="3184560">
          <a:off x="808726" y="2042863"/>
          <a:ext cx="230085" cy="54328"/>
        </a:xfrm>
        <a:custGeom>
          <a:avLst/>
          <a:gdLst/>
          <a:ahLst/>
          <a:cxnLst/>
          <a:rect l="0" t="0" r="0" b="0"/>
          <a:pathLst>
            <a:path>
              <a:moveTo>
                <a:pt x="0" y="27164"/>
              </a:moveTo>
              <a:lnTo>
                <a:pt x="230085" y="27164"/>
              </a:lnTo>
            </a:path>
          </a:pathLst>
        </a:custGeom>
        <a:noFill/>
        <a:ln w="25400" cap="flat" cmpd="sng" algn="ctr">
          <a:solidFill>
            <a:scrgbClr r="0" g="0" b="0"/>
          </a:solidFill>
          <a:prstDash val="solid"/>
          <a:headEnd type="none" w="med" len="med"/>
          <a:tailEnd type="arrow" w="med" len="me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918017" y="2064275"/>
        <a:ext cx="11504" cy="11504"/>
      </dsp:txXfrm>
    </dsp:sp>
    <dsp:sp modelId="{26F780B6-90B7-4B55-99B9-7DD5A04184BB}">
      <dsp:nvSpPr>
        <dsp:cNvPr id="0" name=""/>
        <dsp:cNvSpPr/>
      </dsp:nvSpPr>
      <dsp:spPr>
        <a:xfrm>
          <a:off x="817914" y="2074098"/>
          <a:ext cx="876488" cy="876488"/>
        </a:xfrm>
        <a:prstGeom prst="ellipse">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Jean 3.17</a:t>
          </a:r>
          <a:endParaRPr lang="fr-FR" sz="1800" kern="1200" dirty="0"/>
        </a:p>
      </dsp:txBody>
      <dsp:txXfrm>
        <a:off x="946273" y="2202457"/>
        <a:ext cx="619770" cy="61977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F845CA-3465-4830-A537-A29518A86373}">
      <dsp:nvSpPr>
        <dsp:cNvPr id="0" name=""/>
        <dsp:cNvSpPr/>
      </dsp:nvSpPr>
      <dsp:spPr>
        <a:xfrm>
          <a:off x="1872216" y="2232255"/>
          <a:ext cx="955861" cy="955861"/>
        </a:xfrm>
        <a:prstGeom prst="ellipse">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fr-FR" sz="2300" kern="1200" dirty="0" err="1" smtClean="0"/>
            <a:t>Eph</a:t>
          </a:r>
          <a:r>
            <a:rPr lang="fr-FR" sz="2300" kern="1200" dirty="0" smtClean="0"/>
            <a:t> 2.13</a:t>
          </a:r>
          <a:endParaRPr lang="fr-FR" sz="2300" kern="1200" dirty="0"/>
        </a:p>
      </dsp:txBody>
      <dsp:txXfrm>
        <a:off x="2012199" y="2372238"/>
        <a:ext cx="675895" cy="675895"/>
      </dsp:txXfrm>
    </dsp:sp>
    <dsp:sp modelId="{F1B33149-FB50-48F4-96E5-B163B82B7BB4}">
      <dsp:nvSpPr>
        <dsp:cNvPr id="0" name=""/>
        <dsp:cNvSpPr/>
      </dsp:nvSpPr>
      <dsp:spPr>
        <a:xfrm rot="13233975">
          <a:off x="710331" y="1897650"/>
          <a:ext cx="1451141" cy="59734"/>
        </a:xfrm>
        <a:custGeom>
          <a:avLst/>
          <a:gdLst/>
          <a:ahLst/>
          <a:cxnLst/>
          <a:rect l="0" t="0" r="0" b="0"/>
          <a:pathLst>
            <a:path>
              <a:moveTo>
                <a:pt x="0" y="29867"/>
              </a:moveTo>
              <a:lnTo>
                <a:pt x="1451141" y="29867"/>
              </a:lnTo>
            </a:path>
          </a:pathLst>
        </a:custGeom>
        <a:noFill/>
        <a:ln w="25400" cap="flat" cmpd="sng" algn="ctr">
          <a:solidFill>
            <a:schemeClr val="accent6">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1399623" y="1891238"/>
        <a:ext cx="72557" cy="72557"/>
      </dsp:txXfrm>
    </dsp:sp>
    <dsp:sp modelId="{17E702F1-2524-4E21-9D45-63DC027746DD}">
      <dsp:nvSpPr>
        <dsp:cNvPr id="0" name=""/>
        <dsp:cNvSpPr/>
      </dsp:nvSpPr>
      <dsp:spPr>
        <a:xfrm>
          <a:off x="43725" y="666917"/>
          <a:ext cx="955861" cy="955861"/>
        </a:xfrm>
        <a:prstGeom prst="ellipse">
          <a:avLst/>
        </a:prstGeom>
        <a:solidFill>
          <a:srgbClr val="C000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fr-FR" sz="1500" kern="1200" dirty="0" smtClean="0"/>
            <a:t>2 Pierre 2.10</a:t>
          </a:r>
          <a:endParaRPr lang="fr-FR" sz="1500" kern="1200" dirty="0"/>
        </a:p>
      </dsp:txBody>
      <dsp:txXfrm>
        <a:off x="183708" y="806900"/>
        <a:ext cx="675895" cy="675895"/>
      </dsp:txXfrm>
    </dsp:sp>
    <dsp:sp modelId="{463BBAC5-7836-41A2-9DD2-CC29324A36A7}">
      <dsp:nvSpPr>
        <dsp:cNvPr id="0" name=""/>
        <dsp:cNvSpPr/>
      </dsp:nvSpPr>
      <dsp:spPr>
        <a:xfrm rot="11227526">
          <a:off x="1093149" y="2572300"/>
          <a:ext cx="785792" cy="59734"/>
        </a:xfrm>
        <a:custGeom>
          <a:avLst/>
          <a:gdLst/>
          <a:ahLst/>
          <a:cxnLst/>
          <a:rect l="0" t="0" r="0" b="0"/>
          <a:pathLst>
            <a:path>
              <a:moveTo>
                <a:pt x="0" y="29867"/>
              </a:moveTo>
              <a:lnTo>
                <a:pt x="785792" y="29867"/>
              </a:lnTo>
            </a:path>
          </a:pathLst>
        </a:custGeom>
        <a:noFill/>
        <a:ln w="25400" cap="flat" cmpd="sng" algn="ctr">
          <a:solidFill>
            <a:schemeClr val="accent6">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1466401" y="2582522"/>
        <a:ext cx="39289" cy="39289"/>
      </dsp:txXfrm>
    </dsp:sp>
    <dsp:sp modelId="{03A8C300-DE9A-4DC3-96EA-C1B389F53CCD}">
      <dsp:nvSpPr>
        <dsp:cNvPr id="0" name=""/>
        <dsp:cNvSpPr/>
      </dsp:nvSpPr>
      <dsp:spPr>
        <a:xfrm>
          <a:off x="144013" y="2016217"/>
          <a:ext cx="955861" cy="955861"/>
        </a:xfrm>
        <a:prstGeom prst="ellipse">
          <a:avLst/>
        </a:prstGeom>
        <a:solidFill>
          <a:srgbClr val="FF66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fr-FR" sz="1500" kern="1200" dirty="0" smtClean="0"/>
            <a:t>Col 1.21-22</a:t>
          </a:r>
          <a:endParaRPr lang="fr-FR" sz="1500" kern="1200" dirty="0"/>
        </a:p>
      </dsp:txBody>
      <dsp:txXfrm>
        <a:off x="283996" y="2156200"/>
        <a:ext cx="675895" cy="6758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28E73-17FF-4365-8C7A-A215ED8A1273}">
      <dsp:nvSpPr>
        <dsp:cNvPr id="0" name=""/>
        <dsp:cNvSpPr/>
      </dsp:nvSpPr>
      <dsp:spPr>
        <a:xfrm>
          <a:off x="3807178" y="2420520"/>
          <a:ext cx="829202" cy="829202"/>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r-FR" sz="2000" kern="1200" dirty="0" smtClean="0">
              <a:solidFill>
                <a:schemeClr val="bg1">
                  <a:lumMod val="50000"/>
                </a:schemeClr>
              </a:solidFill>
            </a:rPr>
            <a:t>Rom 8.32</a:t>
          </a:r>
          <a:endParaRPr lang="fr-FR" sz="2000" kern="1200" dirty="0">
            <a:solidFill>
              <a:schemeClr val="bg1">
                <a:lumMod val="50000"/>
              </a:schemeClr>
            </a:solidFill>
          </a:endParaRPr>
        </a:p>
      </dsp:txBody>
      <dsp:txXfrm>
        <a:off x="3928612" y="2541954"/>
        <a:ext cx="586334" cy="586334"/>
      </dsp:txXfrm>
    </dsp:sp>
    <dsp:sp modelId="{B2EE0C70-4A57-4542-BFBB-2FA621BD1908}">
      <dsp:nvSpPr>
        <dsp:cNvPr id="0" name=""/>
        <dsp:cNvSpPr/>
      </dsp:nvSpPr>
      <dsp:spPr>
        <a:xfrm rot="13485518">
          <a:off x="2057064" y="1747385"/>
          <a:ext cx="2187402" cy="51416"/>
        </a:xfrm>
        <a:custGeom>
          <a:avLst/>
          <a:gdLst/>
          <a:ahLst/>
          <a:cxnLst/>
          <a:rect l="0" t="0" r="0" b="0"/>
          <a:pathLst>
            <a:path>
              <a:moveTo>
                <a:pt x="0" y="25708"/>
              </a:moveTo>
              <a:lnTo>
                <a:pt x="2187402"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3096080" y="1718408"/>
        <a:ext cx="109370" cy="109370"/>
      </dsp:txXfrm>
    </dsp:sp>
    <dsp:sp modelId="{2B462629-F98E-41E2-9B84-EC1F253BCC13}">
      <dsp:nvSpPr>
        <dsp:cNvPr id="0" name=""/>
        <dsp:cNvSpPr/>
      </dsp:nvSpPr>
      <dsp:spPr>
        <a:xfrm>
          <a:off x="1512168" y="144014"/>
          <a:ext cx="1008120" cy="1008120"/>
        </a:xfrm>
        <a:prstGeom prst="ellipse">
          <a:avLst/>
        </a:prstGeom>
        <a:gradFill rotWithShape="0">
          <a:gsLst>
            <a:gs pos="0">
              <a:schemeClr val="accent2">
                <a:hueOff val="0"/>
                <a:satOff val="0"/>
                <a:lumOff val="0"/>
                <a:alphaOff val="0"/>
                <a:tint val="70000"/>
                <a:satMod val="130000"/>
              </a:schemeClr>
            </a:gs>
            <a:gs pos="43000">
              <a:schemeClr val="accent2">
                <a:hueOff val="0"/>
                <a:satOff val="0"/>
                <a:lumOff val="0"/>
                <a:alphaOff val="0"/>
                <a:tint val="44000"/>
                <a:satMod val="165000"/>
              </a:schemeClr>
            </a:gs>
            <a:gs pos="93000">
              <a:schemeClr val="accent2">
                <a:hueOff val="0"/>
                <a:satOff val="0"/>
                <a:lumOff val="0"/>
                <a:alphaOff val="0"/>
                <a:tint val="15000"/>
                <a:satMod val="165000"/>
              </a:schemeClr>
            </a:gs>
            <a:gs pos="100000">
              <a:schemeClr val="accent2">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solidFill>
                <a:schemeClr val="bg1">
                  <a:lumMod val="50000"/>
                </a:schemeClr>
              </a:solidFill>
            </a:rPr>
            <a:t>Héb</a:t>
          </a:r>
          <a:r>
            <a:rPr lang="fr-FR" sz="1800" kern="1200" dirty="0" smtClean="0">
              <a:solidFill>
                <a:schemeClr val="bg1">
                  <a:lumMod val="50000"/>
                </a:schemeClr>
              </a:solidFill>
            </a:rPr>
            <a:t> 9.14</a:t>
          </a:r>
          <a:endParaRPr lang="fr-FR" sz="1800" kern="1200" dirty="0">
            <a:solidFill>
              <a:schemeClr val="bg1">
                <a:lumMod val="50000"/>
              </a:schemeClr>
            </a:solidFill>
          </a:endParaRPr>
        </a:p>
      </dsp:txBody>
      <dsp:txXfrm>
        <a:off x="1659804" y="291650"/>
        <a:ext cx="712848" cy="712848"/>
      </dsp:txXfrm>
    </dsp:sp>
    <dsp:sp modelId="{8AC121BA-B45D-4BE3-8FE8-5B1F8C68B782}">
      <dsp:nvSpPr>
        <dsp:cNvPr id="0" name=""/>
        <dsp:cNvSpPr/>
      </dsp:nvSpPr>
      <dsp:spPr>
        <a:xfrm rot="15461234">
          <a:off x="3332696" y="1759590"/>
          <a:ext cx="1319878" cy="51416"/>
        </a:xfrm>
        <a:custGeom>
          <a:avLst/>
          <a:gdLst/>
          <a:ahLst/>
          <a:cxnLst/>
          <a:rect l="0" t="0" r="0" b="0"/>
          <a:pathLst>
            <a:path>
              <a:moveTo>
                <a:pt x="0" y="25708"/>
              </a:moveTo>
              <a:lnTo>
                <a:pt x="1319878"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solidFill>
              <a:schemeClr val="bg1">
                <a:lumMod val="50000"/>
              </a:schemeClr>
            </a:solidFill>
          </a:endParaRPr>
        </a:p>
      </dsp:txBody>
      <dsp:txXfrm rot="10800000">
        <a:off x="3959638" y="1752301"/>
        <a:ext cx="65993" cy="65993"/>
      </dsp:txXfrm>
    </dsp:sp>
    <dsp:sp modelId="{23E7BC37-FD5C-4E14-ABAC-48E3EB2938C6}">
      <dsp:nvSpPr>
        <dsp:cNvPr id="0" name=""/>
        <dsp:cNvSpPr/>
      </dsp:nvSpPr>
      <dsp:spPr>
        <a:xfrm>
          <a:off x="3240354" y="144013"/>
          <a:ext cx="1008120" cy="1008120"/>
        </a:xfrm>
        <a:prstGeom prst="ellipse">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Rom 5.8</a:t>
          </a:r>
          <a:endParaRPr lang="fr-FR" sz="1800" kern="1200" dirty="0">
            <a:solidFill>
              <a:schemeClr val="bg1">
                <a:lumMod val="50000"/>
              </a:schemeClr>
            </a:solidFill>
          </a:endParaRPr>
        </a:p>
      </dsp:txBody>
      <dsp:txXfrm>
        <a:off x="3387990" y="291649"/>
        <a:ext cx="712848" cy="712848"/>
      </dsp:txXfrm>
    </dsp:sp>
    <dsp:sp modelId="{75F6010B-8DB3-4B8B-B596-7DE8FC811FEC}">
      <dsp:nvSpPr>
        <dsp:cNvPr id="0" name=""/>
        <dsp:cNvSpPr/>
      </dsp:nvSpPr>
      <dsp:spPr>
        <a:xfrm rot="8937587">
          <a:off x="2563661" y="3385013"/>
          <a:ext cx="1403362" cy="51416"/>
        </a:xfrm>
        <a:custGeom>
          <a:avLst/>
          <a:gdLst/>
          <a:ahLst/>
          <a:cxnLst/>
          <a:rect l="0" t="0" r="0" b="0"/>
          <a:pathLst>
            <a:path>
              <a:moveTo>
                <a:pt x="0" y="25708"/>
              </a:moveTo>
              <a:lnTo>
                <a:pt x="1403362"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solidFill>
              <a:schemeClr val="bg1">
                <a:lumMod val="50000"/>
              </a:schemeClr>
            </a:solidFill>
          </a:endParaRPr>
        </a:p>
      </dsp:txBody>
      <dsp:txXfrm rot="10800000">
        <a:off x="3230258" y="3375637"/>
        <a:ext cx="70168" cy="70168"/>
      </dsp:txXfrm>
    </dsp:sp>
    <dsp:sp modelId="{992CAA12-144E-4421-912B-33E1B4DDCE77}">
      <dsp:nvSpPr>
        <dsp:cNvPr id="0" name=""/>
        <dsp:cNvSpPr/>
      </dsp:nvSpPr>
      <dsp:spPr>
        <a:xfrm>
          <a:off x="1728196" y="3528388"/>
          <a:ext cx="1008120" cy="1008120"/>
        </a:xfrm>
        <a:prstGeom prst="ellipse">
          <a:avLst/>
        </a:prstGeom>
        <a:gradFill rotWithShape="0">
          <a:gsLst>
            <a:gs pos="0">
              <a:schemeClr val="accent4">
                <a:hueOff val="0"/>
                <a:satOff val="0"/>
                <a:lumOff val="0"/>
                <a:alphaOff val="0"/>
                <a:tint val="70000"/>
                <a:satMod val="130000"/>
              </a:schemeClr>
            </a:gs>
            <a:gs pos="43000">
              <a:schemeClr val="accent4">
                <a:hueOff val="0"/>
                <a:satOff val="0"/>
                <a:lumOff val="0"/>
                <a:alphaOff val="0"/>
                <a:tint val="44000"/>
                <a:satMod val="165000"/>
              </a:schemeClr>
            </a:gs>
            <a:gs pos="93000">
              <a:schemeClr val="accent4">
                <a:hueOff val="0"/>
                <a:satOff val="0"/>
                <a:lumOff val="0"/>
                <a:alphaOff val="0"/>
                <a:tint val="15000"/>
                <a:satMod val="165000"/>
              </a:schemeClr>
            </a:gs>
            <a:gs pos="100000">
              <a:schemeClr val="accent4">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1 Tim 1.15</a:t>
          </a:r>
          <a:endParaRPr lang="fr-FR" sz="1800" kern="1200" dirty="0">
            <a:solidFill>
              <a:schemeClr val="bg1">
                <a:lumMod val="50000"/>
              </a:schemeClr>
            </a:solidFill>
          </a:endParaRPr>
        </a:p>
      </dsp:txBody>
      <dsp:txXfrm>
        <a:off x="1875832" y="3676024"/>
        <a:ext cx="712848" cy="712848"/>
      </dsp:txXfrm>
    </dsp:sp>
    <dsp:sp modelId="{7A08A164-096A-4F09-ADBA-F5968D9C2A6F}">
      <dsp:nvSpPr>
        <dsp:cNvPr id="0" name=""/>
        <dsp:cNvSpPr/>
      </dsp:nvSpPr>
      <dsp:spPr>
        <a:xfrm rot="10428260">
          <a:off x="1646922" y="2971203"/>
          <a:ext cx="2169011" cy="51416"/>
        </a:xfrm>
        <a:custGeom>
          <a:avLst/>
          <a:gdLst/>
          <a:ahLst/>
          <a:cxnLst/>
          <a:rect l="0" t="0" r="0" b="0"/>
          <a:pathLst>
            <a:path>
              <a:moveTo>
                <a:pt x="0" y="25708"/>
              </a:moveTo>
              <a:lnTo>
                <a:pt x="2169011"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2677203" y="2942686"/>
        <a:ext cx="108450" cy="108450"/>
      </dsp:txXfrm>
    </dsp:sp>
    <dsp:sp modelId="{189EC5DF-0A5D-4B7D-AA72-FD8F49B9629A}">
      <dsp:nvSpPr>
        <dsp:cNvPr id="0" name=""/>
        <dsp:cNvSpPr/>
      </dsp:nvSpPr>
      <dsp:spPr>
        <a:xfrm>
          <a:off x="648080" y="2664296"/>
          <a:ext cx="1008120" cy="1008120"/>
        </a:xfrm>
        <a:prstGeom prst="ellipse">
          <a:avLst/>
        </a:prstGeom>
        <a:gradFill rotWithShape="0">
          <a:gsLst>
            <a:gs pos="0">
              <a:schemeClr val="accent5">
                <a:hueOff val="0"/>
                <a:satOff val="0"/>
                <a:lumOff val="0"/>
                <a:alphaOff val="0"/>
                <a:tint val="70000"/>
                <a:satMod val="130000"/>
              </a:schemeClr>
            </a:gs>
            <a:gs pos="43000">
              <a:schemeClr val="accent5">
                <a:hueOff val="0"/>
                <a:satOff val="0"/>
                <a:lumOff val="0"/>
                <a:alphaOff val="0"/>
                <a:tint val="44000"/>
                <a:satMod val="165000"/>
              </a:schemeClr>
            </a:gs>
            <a:gs pos="93000">
              <a:schemeClr val="accent5">
                <a:hueOff val="0"/>
                <a:satOff val="0"/>
                <a:lumOff val="0"/>
                <a:alphaOff val="0"/>
                <a:tint val="15000"/>
                <a:satMod val="165000"/>
              </a:schemeClr>
            </a:gs>
            <a:gs pos="100000">
              <a:schemeClr val="accent5">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solidFill>
                <a:schemeClr val="bg1">
                  <a:lumMod val="50000"/>
                </a:schemeClr>
              </a:solidFill>
            </a:rPr>
            <a:t>Eph</a:t>
          </a:r>
          <a:r>
            <a:rPr lang="fr-FR" sz="1800" kern="1200" dirty="0" smtClean="0">
              <a:solidFill>
                <a:schemeClr val="bg1">
                  <a:lumMod val="50000"/>
                </a:schemeClr>
              </a:solidFill>
            </a:rPr>
            <a:t> 2.13</a:t>
          </a:r>
          <a:endParaRPr lang="fr-FR" sz="1800" kern="1200" dirty="0">
            <a:solidFill>
              <a:schemeClr val="bg1">
                <a:lumMod val="50000"/>
              </a:schemeClr>
            </a:solidFill>
          </a:endParaRPr>
        </a:p>
      </dsp:txBody>
      <dsp:txXfrm>
        <a:off x="795716" y="2811932"/>
        <a:ext cx="712848" cy="712848"/>
      </dsp:txXfrm>
    </dsp:sp>
    <dsp:sp modelId="{C21611E1-61A6-4D37-A905-DB433FDAC55B}">
      <dsp:nvSpPr>
        <dsp:cNvPr id="0" name=""/>
        <dsp:cNvSpPr/>
      </dsp:nvSpPr>
      <dsp:spPr>
        <a:xfrm rot="11996047">
          <a:off x="1778607" y="2307205"/>
          <a:ext cx="2116825" cy="51416"/>
        </a:xfrm>
        <a:custGeom>
          <a:avLst/>
          <a:gdLst/>
          <a:ahLst/>
          <a:cxnLst/>
          <a:rect l="0" t="0" r="0" b="0"/>
          <a:pathLst>
            <a:path>
              <a:moveTo>
                <a:pt x="0" y="25708"/>
              </a:moveTo>
              <a:lnTo>
                <a:pt x="2116825"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2784099" y="2279992"/>
        <a:ext cx="105841" cy="105841"/>
      </dsp:txXfrm>
    </dsp:sp>
    <dsp:sp modelId="{DF50B0B6-02BF-4330-92CC-55640E4A3D45}">
      <dsp:nvSpPr>
        <dsp:cNvPr id="0" name=""/>
        <dsp:cNvSpPr/>
      </dsp:nvSpPr>
      <dsp:spPr>
        <a:xfrm>
          <a:off x="864102" y="1296144"/>
          <a:ext cx="1008120" cy="1008120"/>
        </a:xfrm>
        <a:prstGeom prst="ellipse">
          <a:avLst/>
        </a:prstGeom>
        <a:gradFill rotWithShape="0">
          <a:gsLst>
            <a:gs pos="0">
              <a:schemeClr val="accent6">
                <a:hueOff val="0"/>
                <a:satOff val="0"/>
                <a:lumOff val="0"/>
                <a:alphaOff val="0"/>
                <a:tint val="70000"/>
                <a:satMod val="130000"/>
              </a:schemeClr>
            </a:gs>
            <a:gs pos="43000">
              <a:schemeClr val="accent6">
                <a:hueOff val="0"/>
                <a:satOff val="0"/>
                <a:lumOff val="0"/>
                <a:alphaOff val="0"/>
                <a:tint val="44000"/>
                <a:satMod val="165000"/>
              </a:schemeClr>
            </a:gs>
            <a:gs pos="93000">
              <a:schemeClr val="accent6">
                <a:hueOff val="0"/>
                <a:satOff val="0"/>
                <a:lumOff val="0"/>
                <a:alphaOff val="0"/>
                <a:tint val="15000"/>
                <a:satMod val="165000"/>
              </a:schemeClr>
            </a:gs>
            <a:gs pos="100000">
              <a:schemeClr val="accent6">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6">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1 </a:t>
          </a:r>
          <a:r>
            <a:rPr lang="fr-FR" sz="1800" kern="1200" dirty="0" err="1" smtClean="0">
              <a:solidFill>
                <a:schemeClr val="bg1">
                  <a:lumMod val="50000"/>
                </a:schemeClr>
              </a:solidFill>
            </a:rPr>
            <a:t>Thes</a:t>
          </a:r>
          <a:r>
            <a:rPr lang="fr-FR" sz="1800" kern="1200" dirty="0" smtClean="0">
              <a:solidFill>
                <a:schemeClr val="bg1">
                  <a:lumMod val="50000"/>
                </a:schemeClr>
              </a:solidFill>
            </a:rPr>
            <a:t> 1.10</a:t>
          </a:r>
          <a:endParaRPr lang="fr-FR" sz="1800" kern="1200" dirty="0">
            <a:solidFill>
              <a:schemeClr val="bg1">
                <a:lumMod val="50000"/>
              </a:schemeClr>
            </a:solidFill>
          </a:endParaRPr>
        </a:p>
      </dsp:txBody>
      <dsp:txXfrm>
        <a:off x="1011738" y="1443780"/>
        <a:ext cx="712848" cy="7128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28E73-17FF-4365-8C7A-A215ED8A1273}">
      <dsp:nvSpPr>
        <dsp:cNvPr id="0" name=""/>
        <dsp:cNvSpPr/>
      </dsp:nvSpPr>
      <dsp:spPr>
        <a:xfrm>
          <a:off x="3807178" y="2420520"/>
          <a:ext cx="829202" cy="829202"/>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r-FR" sz="2000" kern="1200" dirty="0" smtClean="0">
              <a:solidFill>
                <a:schemeClr val="bg1">
                  <a:lumMod val="50000"/>
                </a:schemeClr>
              </a:solidFill>
            </a:rPr>
            <a:t>Rom 8.32</a:t>
          </a:r>
          <a:endParaRPr lang="fr-FR" sz="2000" kern="1200" dirty="0">
            <a:solidFill>
              <a:schemeClr val="bg1">
                <a:lumMod val="50000"/>
              </a:schemeClr>
            </a:solidFill>
          </a:endParaRPr>
        </a:p>
      </dsp:txBody>
      <dsp:txXfrm>
        <a:off x="3928612" y="2541954"/>
        <a:ext cx="586334" cy="586334"/>
      </dsp:txXfrm>
    </dsp:sp>
    <dsp:sp modelId="{B2EE0C70-4A57-4542-BFBB-2FA621BD1908}">
      <dsp:nvSpPr>
        <dsp:cNvPr id="0" name=""/>
        <dsp:cNvSpPr/>
      </dsp:nvSpPr>
      <dsp:spPr>
        <a:xfrm rot="13485518">
          <a:off x="2057064" y="1747385"/>
          <a:ext cx="2187402" cy="51416"/>
        </a:xfrm>
        <a:custGeom>
          <a:avLst/>
          <a:gdLst/>
          <a:ahLst/>
          <a:cxnLst/>
          <a:rect l="0" t="0" r="0" b="0"/>
          <a:pathLst>
            <a:path>
              <a:moveTo>
                <a:pt x="0" y="25708"/>
              </a:moveTo>
              <a:lnTo>
                <a:pt x="2187402"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3096080" y="1718408"/>
        <a:ext cx="109370" cy="109370"/>
      </dsp:txXfrm>
    </dsp:sp>
    <dsp:sp modelId="{2B462629-F98E-41E2-9B84-EC1F253BCC13}">
      <dsp:nvSpPr>
        <dsp:cNvPr id="0" name=""/>
        <dsp:cNvSpPr/>
      </dsp:nvSpPr>
      <dsp:spPr>
        <a:xfrm>
          <a:off x="1512168" y="144014"/>
          <a:ext cx="1008120" cy="1008120"/>
        </a:xfrm>
        <a:prstGeom prst="ellipse">
          <a:avLst/>
        </a:prstGeom>
        <a:gradFill rotWithShape="0">
          <a:gsLst>
            <a:gs pos="0">
              <a:schemeClr val="accent2">
                <a:hueOff val="0"/>
                <a:satOff val="0"/>
                <a:lumOff val="0"/>
                <a:alphaOff val="0"/>
                <a:tint val="70000"/>
                <a:satMod val="130000"/>
              </a:schemeClr>
            </a:gs>
            <a:gs pos="43000">
              <a:schemeClr val="accent2">
                <a:hueOff val="0"/>
                <a:satOff val="0"/>
                <a:lumOff val="0"/>
                <a:alphaOff val="0"/>
                <a:tint val="44000"/>
                <a:satMod val="165000"/>
              </a:schemeClr>
            </a:gs>
            <a:gs pos="93000">
              <a:schemeClr val="accent2">
                <a:hueOff val="0"/>
                <a:satOff val="0"/>
                <a:lumOff val="0"/>
                <a:alphaOff val="0"/>
                <a:tint val="15000"/>
                <a:satMod val="165000"/>
              </a:schemeClr>
            </a:gs>
            <a:gs pos="100000">
              <a:schemeClr val="accent2">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solidFill>
                <a:schemeClr val="bg1">
                  <a:lumMod val="50000"/>
                </a:schemeClr>
              </a:solidFill>
            </a:rPr>
            <a:t>Héb</a:t>
          </a:r>
          <a:r>
            <a:rPr lang="fr-FR" sz="1800" kern="1200" dirty="0" smtClean="0">
              <a:solidFill>
                <a:schemeClr val="bg1">
                  <a:lumMod val="50000"/>
                </a:schemeClr>
              </a:solidFill>
            </a:rPr>
            <a:t> 9.14</a:t>
          </a:r>
          <a:endParaRPr lang="fr-FR" sz="1800" kern="1200" dirty="0">
            <a:solidFill>
              <a:schemeClr val="bg1">
                <a:lumMod val="50000"/>
              </a:schemeClr>
            </a:solidFill>
          </a:endParaRPr>
        </a:p>
      </dsp:txBody>
      <dsp:txXfrm>
        <a:off x="1659804" y="291650"/>
        <a:ext cx="712848" cy="712848"/>
      </dsp:txXfrm>
    </dsp:sp>
    <dsp:sp modelId="{8AC121BA-B45D-4BE3-8FE8-5B1F8C68B782}">
      <dsp:nvSpPr>
        <dsp:cNvPr id="0" name=""/>
        <dsp:cNvSpPr/>
      </dsp:nvSpPr>
      <dsp:spPr>
        <a:xfrm rot="15461234">
          <a:off x="3332696" y="1759590"/>
          <a:ext cx="1319878" cy="51416"/>
        </a:xfrm>
        <a:custGeom>
          <a:avLst/>
          <a:gdLst/>
          <a:ahLst/>
          <a:cxnLst/>
          <a:rect l="0" t="0" r="0" b="0"/>
          <a:pathLst>
            <a:path>
              <a:moveTo>
                <a:pt x="0" y="25708"/>
              </a:moveTo>
              <a:lnTo>
                <a:pt x="1319878"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solidFill>
              <a:schemeClr val="bg1">
                <a:lumMod val="50000"/>
              </a:schemeClr>
            </a:solidFill>
          </a:endParaRPr>
        </a:p>
      </dsp:txBody>
      <dsp:txXfrm rot="10800000">
        <a:off x="3959638" y="1752301"/>
        <a:ext cx="65993" cy="65993"/>
      </dsp:txXfrm>
    </dsp:sp>
    <dsp:sp modelId="{23E7BC37-FD5C-4E14-ABAC-48E3EB2938C6}">
      <dsp:nvSpPr>
        <dsp:cNvPr id="0" name=""/>
        <dsp:cNvSpPr/>
      </dsp:nvSpPr>
      <dsp:spPr>
        <a:xfrm>
          <a:off x="3240354" y="144013"/>
          <a:ext cx="1008120" cy="1008120"/>
        </a:xfrm>
        <a:prstGeom prst="ellipse">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Rom 5.8</a:t>
          </a:r>
          <a:endParaRPr lang="fr-FR" sz="1800" kern="1200" dirty="0">
            <a:solidFill>
              <a:schemeClr val="bg1">
                <a:lumMod val="50000"/>
              </a:schemeClr>
            </a:solidFill>
          </a:endParaRPr>
        </a:p>
      </dsp:txBody>
      <dsp:txXfrm>
        <a:off x="3387990" y="291649"/>
        <a:ext cx="712848" cy="712848"/>
      </dsp:txXfrm>
    </dsp:sp>
    <dsp:sp modelId="{75F6010B-8DB3-4B8B-B596-7DE8FC811FEC}">
      <dsp:nvSpPr>
        <dsp:cNvPr id="0" name=""/>
        <dsp:cNvSpPr/>
      </dsp:nvSpPr>
      <dsp:spPr>
        <a:xfrm rot="8937587">
          <a:off x="2563661" y="3385013"/>
          <a:ext cx="1403362" cy="51416"/>
        </a:xfrm>
        <a:custGeom>
          <a:avLst/>
          <a:gdLst/>
          <a:ahLst/>
          <a:cxnLst/>
          <a:rect l="0" t="0" r="0" b="0"/>
          <a:pathLst>
            <a:path>
              <a:moveTo>
                <a:pt x="0" y="25708"/>
              </a:moveTo>
              <a:lnTo>
                <a:pt x="1403362"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solidFill>
              <a:schemeClr val="bg1">
                <a:lumMod val="50000"/>
              </a:schemeClr>
            </a:solidFill>
          </a:endParaRPr>
        </a:p>
      </dsp:txBody>
      <dsp:txXfrm rot="10800000">
        <a:off x="3230258" y="3375637"/>
        <a:ext cx="70168" cy="70168"/>
      </dsp:txXfrm>
    </dsp:sp>
    <dsp:sp modelId="{992CAA12-144E-4421-912B-33E1B4DDCE77}">
      <dsp:nvSpPr>
        <dsp:cNvPr id="0" name=""/>
        <dsp:cNvSpPr/>
      </dsp:nvSpPr>
      <dsp:spPr>
        <a:xfrm>
          <a:off x="1728196" y="3528388"/>
          <a:ext cx="1008120" cy="1008120"/>
        </a:xfrm>
        <a:prstGeom prst="ellipse">
          <a:avLst/>
        </a:prstGeom>
        <a:gradFill rotWithShape="0">
          <a:gsLst>
            <a:gs pos="0">
              <a:schemeClr val="accent4">
                <a:hueOff val="0"/>
                <a:satOff val="0"/>
                <a:lumOff val="0"/>
                <a:alphaOff val="0"/>
                <a:tint val="70000"/>
                <a:satMod val="130000"/>
              </a:schemeClr>
            </a:gs>
            <a:gs pos="43000">
              <a:schemeClr val="accent4">
                <a:hueOff val="0"/>
                <a:satOff val="0"/>
                <a:lumOff val="0"/>
                <a:alphaOff val="0"/>
                <a:tint val="44000"/>
                <a:satMod val="165000"/>
              </a:schemeClr>
            </a:gs>
            <a:gs pos="93000">
              <a:schemeClr val="accent4">
                <a:hueOff val="0"/>
                <a:satOff val="0"/>
                <a:lumOff val="0"/>
                <a:alphaOff val="0"/>
                <a:tint val="15000"/>
                <a:satMod val="165000"/>
              </a:schemeClr>
            </a:gs>
            <a:gs pos="100000">
              <a:schemeClr val="accent4">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1 Tim 1.15</a:t>
          </a:r>
          <a:endParaRPr lang="fr-FR" sz="1800" kern="1200" dirty="0">
            <a:solidFill>
              <a:schemeClr val="bg1">
                <a:lumMod val="50000"/>
              </a:schemeClr>
            </a:solidFill>
          </a:endParaRPr>
        </a:p>
      </dsp:txBody>
      <dsp:txXfrm>
        <a:off x="1875832" y="3676024"/>
        <a:ext cx="712848" cy="712848"/>
      </dsp:txXfrm>
    </dsp:sp>
    <dsp:sp modelId="{7A08A164-096A-4F09-ADBA-F5968D9C2A6F}">
      <dsp:nvSpPr>
        <dsp:cNvPr id="0" name=""/>
        <dsp:cNvSpPr/>
      </dsp:nvSpPr>
      <dsp:spPr>
        <a:xfrm rot="10428260">
          <a:off x="1646922" y="2971203"/>
          <a:ext cx="2169011" cy="51416"/>
        </a:xfrm>
        <a:custGeom>
          <a:avLst/>
          <a:gdLst/>
          <a:ahLst/>
          <a:cxnLst/>
          <a:rect l="0" t="0" r="0" b="0"/>
          <a:pathLst>
            <a:path>
              <a:moveTo>
                <a:pt x="0" y="25708"/>
              </a:moveTo>
              <a:lnTo>
                <a:pt x="2169011"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2677203" y="2942686"/>
        <a:ext cx="108450" cy="108450"/>
      </dsp:txXfrm>
    </dsp:sp>
    <dsp:sp modelId="{189EC5DF-0A5D-4B7D-AA72-FD8F49B9629A}">
      <dsp:nvSpPr>
        <dsp:cNvPr id="0" name=""/>
        <dsp:cNvSpPr/>
      </dsp:nvSpPr>
      <dsp:spPr>
        <a:xfrm>
          <a:off x="648080" y="2664296"/>
          <a:ext cx="1008120" cy="1008120"/>
        </a:xfrm>
        <a:prstGeom prst="ellipse">
          <a:avLst/>
        </a:prstGeom>
        <a:gradFill rotWithShape="0">
          <a:gsLst>
            <a:gs pos="0">
              <a:schemeClr val="accent5">
                <a:hueOff val="0"/>
                <a:satOff val="0"/>
                <a:lumOff val="0"/>
                <a:alphaOff val="0"/>
                <a:tint val="70000"/>
                <a:satMod val="130000"/>
              </a:schemeClr>
            </a:gs>
            <a:gs pos="43000">
              <a:schemeClr val="accent5">
                <a:hueOff val="0"/>
                <a:satOff val="0"/>
                <a:lumOff val="0"/>
                <a:alphaOff val="0"/>
                <a:tint val="44000"/>
                <a:satMod val="165000"/>
              </a:schemeClr>
            </a:gs>
            <a:gs pos="93000">
              <a:schemeClr val="accent5">
                <a:hueOff val="0"/>
                <a:satOff val="0"/>
                <a:lumOff val="0"/>
                <a:alphaOff val="0"/>
                <a:tint val="15000"/>
                <a:satMod val="165000"/>
              </a:schemeClr>
            </a:gs>
            <a:gs pos="100000">
              <a:schemeClr val="accent5">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solidFill>
                <a:schemeClr val="bg1">
                  <a:lumMod val="50000"/>
                </a:schemeClr>
              </a:solidFill>
            </a:rPr>
            <a:t>Eph</a:t>
          </a:r>
          <a:r>
            <a:rPr lang="fr-FR" sz="1800" kern="1200" dirty="0" smtClean="0">
              <a:solidFill>
                <a:schemeClr val="bg1">
                  <a:lumMod val="50000"/>
                </a:schemeClr>
              </a:solidFill>
            </a:rPr>
            <a:t> 2.13</a:t>
          </a:r>
          <a:endParaRPr lang="fr-FR" sz="1800" kern="1200" dirty="0">
            <a:solidFill>
              <a:schemeClr val="bg1">
                <a:lumMod val="50000"/>
              </a:schemeClr>
            </a:solidFill>
          </a:endParaRPr>
        </a:p>
      </dsp:txBody>
      <dsp:txXfrm>
        <a:off x="795716" y="2811932"/>
        <a:ext cx="712848" cy="712848"/>
      </dsp:txXfrm>
    </dsp:sp>
    <dsp:sp modelId="{C21611E1-61A6-4D37-A905-DB433FDAC55B}">
      <dsp:nvSpPr>
        <dsp:cNvPr id="0" name=""/>
        <dsp:cNvSpPr/>
      </dsp:nvSpPr>
      <dsp:spPr>
        <a:xfrm rot="11996047">
          <a:off x="1778607" y="2307205"/>
          <a:ext cx="2116825" cy="51416"/>
        </a:xfrm>
        <a:custGeom>
          <a:avLst/>
          <a:gdLst/>
          <a:ahLst/>
          <a:cxnLst/>
          <a:rect l="0" t="0" r="0" b="0"/>
          <a:pathLst>
            <a:path>
              <a:moveTo>
                <a:pt x="0" y="25708"/>
              </a:moveTo>
              <a:lnTo>
                <a:pt x="2116825"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2784099" y="2279992"/>
        <a:ext cx="105841" cy="105841"/>
      </dsp:txXfrm>
    </dsp:sp>
    <dsp:sp modelId="{DF50B0B6-02BF-4330-92CC-55640E4A3D45}">
      <dsp:nvSpPr>
        <dsp:cNvPr id="0" name=""/>
        <dsp:cNvSpPr/>
      </dsp:nvSpPr>
      <dsp:spPr>
        <a:xfrm>
          <a:off x="864102" y="1296144"/>
          <a:ext cx="1008120" cy="1008120"/>
        </a:xfrm>
        <a:prstGeom prst="ellipse">
          <a:avLst/>
        </a:prstGeom>
        <a:gradFill rotWithShape="0">
          <a:gsLst>
            <a:gs pos="0">
              <a:schemeClr val="accent6">
                <a:hueOff val="0"/>
                <a:satOff val="0"/>
                <a:lumOff val="0"/>
                <a:alphaOff val="0"/>
                <a:tint val="70000"/>
                <a:satMod val="130000"/>
              </a:schemeClr>
            </a:gs>
            <a:gs pos="43000">
              <a:schemeClr val="accent6">
                <a:hueOff val="0"/>
                <a:satOff val="0"/>
                <a:lumOff val="0"/>
                <a:alphaOff val="0"/>
                <a:tint val="44000"/>
                <a:satMod val="165000"/>
              </a:schemeClr>
            </a:gs>
            <a:gs pos="93000">
              <a:schemeClr val="accent6">
                <a:hueOff val="0"/>
                <a:satOff val="0"/>
                <a:lumOff val="0"/>
                <a:alphaOff val="0"/>
                <a:tint val="15000"/>
                <a:satMod val="165000"/>
              </a:schemeClr>
            </a:gs>
            <a:gs pos="100000">
              <a:schemeClr val="accent6">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6">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1 </a:t>
          </a:r>
          <a:r>
            <a:rPr lang="fr-FR" sz="1800" kern="1200" dirty="0" err="1" smtClean="0">
              <a:solidFill>
                <a:schemeClr val="bg1">
                  <a:lumMod val="50000"/>
                </a:schemeClr>
              </a:solidFill>
            </a:rPr>
            <a:t>Thes</a:t>
          </a:r>
          <a:r>
            <a:rPr lang="fr-FR" sz="1800" kern="1200" dirty="0" smtClean="0">
              <a:solidFill>
                <a:schemeClr val="bg1">
                  <a:lumMod val="50000"/>
                </a:schemeClr>
              </a:solidFill>
            </a:rPr>
            <a:t> 1.10</a:t>
          </a:r>
          <a:endParaRPr lang="fr-FR" sz="1800" kern="1200" dirty="0">
            <a:solidFill>
              <a:schemeClr val="bg1">
                <a:lumMod val="50000"/>
              </a:schemeClr>
            </a:solidFill>
          </a:endParaRPr>
        </a:p>
      </dsp:txBody>
      <dsp:txXfrm>
        <a:off x="1011738" y="1443780"/>
        <a:ext cx="712848" cy="71284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03DB1-B46A-4C37-94EE-7E0FBD7B891B}">
      <dsp:nvSpPr>
        <dsp:cNvPr id="0" name=""/>
        <dsp:cNvSpPr/>
      </dsp:nvSpPr>
      <dsp:spPr>
        <a:xfrm>
          <a:off x="5400589" y="1872190"/>
          <a:ext cx="1074760" cy="1074760"/>
        </a:xfrm>
        <a:prstGeom prst="ellipse">
          <a:avLst/>
        </a:prstGeom>
        <a:solidFill>
          <a:srgbClr val="FF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fr-FR" sz="2400" kern="1200" dirty="0" err="1" smtClean="0"/>
            <a:t>Héb</a:t>
          </a:r>
          <a:r>
            <a:rPr lang="fr-FR" sz="2400" kern="1200" dirty="0" smtClean="0"/>
            <a:t> 9.14</a:t>
          </a:r>
          <a:endParaRPr lang="fr-FR" sz="2400" kern="1200" dirty="0"/>
        </a:p>
      </dsp:txBody>
      <dsp:txXfrm>
        <a:off x="5557984" y="2029585"/>
        <a:ext cx="759970" cy="759970"/>
      </dsp:txXfrm>
    </dsp:sp>
    <dsp:sp modelId="{D62B6A87-91C5-4BB1-A83F-6A01A8C75278}">
      <dsp:nvSpPr>
        <dsp:cNvPr id="0" name=""/>
        <dsp:cNvSpPr/>
      </dsp:nvSpPr>
      <dsp:spPr>
        <a:xfrm rot="12254718">
          <a:off x="3645540" y="1781707"/>
          <a:ext cx="1885607" cy="40070"/>
        </a:xfrm>
        <a:custGeom>
          <a:avLst/>
          <a:gdLst/>
          <a:ahLst/>
          <a:cxnLst/>
          <a:rect l="0" t="0" r="0" b="0"/>
          <a:pathLst>
            <a:path>
              <a:moveTo>
                <a:pt x="0" y="20035"/>
              </a:moveTo>
              <a:lnTo>
                <a:pt x="1885607" y="20035"/>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fr-FR" sz="300" kern="1200"/>
        </a:p>
      </dsp:txBody>
      <dsp:txXfrm rot="10800000">
        <a:off x="4541203" y="1754602"/>
        <a:ext cx="94280" cy="94280"/>
      </dsp:txXfrm>
    </dsp:sp>
    <dsp:sp modelId="{BAAAF79E-14FE-4281-9702-FE11EEDC47C0}">
      <dsp:nvSpPr>
        <dsp:cNvPr id="0" name=""/>
        <dsp:cNvSpPr/>
      </dsp:nvSpPr>
      <dsp:spPr>
        <a:xfrm>
          <a:off x="2592288" y="576069"/>
          <a:ext cx="1188841" cy="118884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a:softEdge rad="31750"/>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t>Héb</a:t>
          </a:r>
          <a:r>
            <a:rPr lang="fr-FR" sz="1800" kern="1200" dirty="0" smtClean="0"/>
            <a:t> 7.26</a:t>
          </a:r>
          <a:endParaRPr lang="fr-FR" sz="1800" kern="1200" dirty="0"/>
        </a:p>
      </dsp:txBody>
      <dsp:txXfrm>
        <a:off x="2766390" y="750171"/>
        <a:ext cx="840637" cy="840637"/>
      </dsp:txXfrm>
    </dsp:sp>
    <dsp:sp modelId="{3E2EF4DA-1385-4B24-ACDD-54D98EC5DF9E}">
      <dsp:nvSpPr>
        <dsp:cNvPr id="0" name=""/>
        <dsp:cNvSpPr/>
      </dsp:nvSpPr>
      <dsp:spPr>
        <a:xfrm rot="14271742">
          <a:off x="4942221" y="1542114"/>
          <a:ext cx="926772" cy="40070"/>
        </a:xfrm>
        <a:custGeom>
          <a:avLst/>
          <a:gdLst/>
          <a:ahLst/>
          <a:cxnLst/>
          <a:rect l="0" t="0" r="0" b="0"/>
          <a:pathLst>
            <a:path>
              <a:moveTo>
                <a:pt x="0" y="20035"/>
              </a:moveTo>
              <a:lnTo>
                <a:pt x="926772" y="20035"/>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fr-FR" sz="300" kern="1200"/>
        </a:p>
      </dsp:txBody>
      <dsp:txXfrm rot="10800000">
        <a:off x="5382437" y="1538979"/>
        <a:ext cx="46338" cy="46338"/>
      </dsp:txXfrm>
    </dsp:sp>
    <dsp:sp modelId="{D94912A2-3D80-4EF7-BA4D-F8BF6A5EF38D}">
      <dsp:nvSpPr>
        <dsp:cNvPr id="0" name=""/>
        <dsp:cNvSpPr/>
      </dsp:nvSpPr>
      <dsp:spPr>
        <a:xfrm>
          <a:off x="4248481" y="72006"/>
          <a:ext cx="1188841" cy="1188841"/>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a:softEdge rad="31750"/>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Tite 2.14</a:t>
          </a:r>
          <a:endParaRPr lang="fr-FR" sz="1800" kern="1200" dirty="0"/>
        </a:p>
      </dsp:txBody>
      <dsp:txXfrm>
        <a:off x="4422583" y="246108"/>
        <a:ext cx="840637" cy="840637"/>
      </dsp:txXfrm>
    </dsp:sp>
    <dsp:sp modelId="{3A935A93-1201-4CF8-9EB9-4C4AB1551980}">
      <dsp:nvSpPr>
        <dsp:cNvPr id="0" name=""/>
        <dsp:cNvSpPr/>
      </dsp:nvSpPr>
      <dsp:spPr>
        <a:xfrm rot="8193867">
          <a:off x="3425699" y="3604235"/>
          <a:ext cx="2458714" cy="40070"/>
        </a:xfrm>
        <a:custGeom>
          <a:avLst/>
          <a:gdLst/>
          <a:ahLst/>
          <a:cxnLst/>
          <a:rect l="0" t="0" r="0" b="0"/>
          <a:pathLst>
            <a:path>
              <a:moveTo>
                <a:pt x="0" y="20035"/>
              </a:moveTo>
              <a:lnTo>
                <a:pt x="2458714" y="20035"/>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fr-FR" sz="300" kern="1200"/>
        </a:p>
      </dsp:txBody>
      <dsp:txXfrm rot="10800000">
        <a:off x="4593588" y="3562802"/>
        <a:ext cx="122935" cy="122935"/>
      </dsp:txXfrm>
    </dsp:sp>
    <dsp:sp modelId="{6C5FEA96-1E55-4585-A15F-150C58A86DDF}">
      <dsp:nvSpPr>
        <dsp:cNvPr id="0" name=""/>
        <dsp:cNvSpPr/>
      </dsp:nvSpPr>
      <dsp:spPr>
        <a:xfrm>
          <a:off x="2736302" y="4283766"/>
          <a:ext cx="1188841" cy="1188841"/>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a:softEdge rad="31750"/>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t>Éph</a:t>
          </a:r>
          <a:r>
            <a:rPr lang="fr-FR" sz="1800" kern="1200" dirty="0" smtClean="0"/>
            <a:t> 5.2</a:t>
          </a:r>
          <a:endParaRPr lang="fr-FR" sz="1800" kern="1200" dirty="0"/>
        </a:p>
      </dsp:txBody>
      <dsp:txXfrm>
        <a:off x="2910404" y="4457868"/>
        <a:ext cx="840637" cy="840637"/>
      </dsp:txXfrm>
    </dsp:sp>
    <dsp:sp modelId="{59EB066C-2AF8-4D0D-A23D-E87D2785E346}">
      <dsp:nvSpPr>
        <dsp:cNvPr id="0" name=""/>
        <dsp:cNvSpPr/>
      </dsp:nvSpPr>
      <dsp:spPr>
        <a:xfrm rot="9121501">
          <a:off x="2367453" y="3412797"/>
          <a:ext cx="3288026" cy="40070"/>
        </a:xfrm>
        <a:custGeom>
          <a:avLst/>
          <a:gdLst/>
          <a:ahLst/>
          <a:cxnLst/>
          <a:rect l="0" t="0" r="0" b="0"/>
          <a:pathLst>
            <a:path>
              <a:moveTo>
                <a:pt x="0" y="20035"/>
              </a:moveTo>
              <a:lnTo>
                <a:pt x="3288026" y="20035"/>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fr-FR" sz="300" kern="1200"/>
        </a:p>
      </dsp:txBody>
      <dsp:txXfrm rot="10800000">
        <a:off x="3929266" y="3350631"/>
        <a:ext cx="164401" cy="164401"/>
      </dsp:txXfrm>
    </dsp:sp>
    <dsp:sp modelId="{9F368806-0B7F-4BC4-9055-98430F03E365}">
      <dsp:nvSpPr>
        <dsp:cNvPr id="0" name=""/>
        <dsp:cNvSpPr/>
      </dsp:nvSpPr>
      <dsp:spPr>
        <a:xfrm>
          <a:off x="1440168" y="3888429"/>
          <a:ext cx="1188841" cy="1188841"/>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a:softEdge rad="31750"/>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Jean 10.18</a:t>
          </a:r>
          <a:endParaRPr lang="fr-FR" sz="1800" kern="1200" dirty="0"/>
        </a:p>
      </dsp:txBody>
      <dsp:txXfrm>
        <a:off x="1614270" y="4062531"/>
        <a:ext cx="840637" cy="840637"/>
      </dsp:txXfrm>
    </dsp:sp>
    <dsp:sp modelId="{3012018A-38F6-4894-AB70-F543220B5161}">
      <dsp:nvSpPr>
        <dsp:cNvPr id="0" name=""/>
        <dsp:cNvSpPr/>
      </dsp:nvSpPr>
      <dsp:spPr>
        <a:xfrm rot="10206326">
          <a:off x="4122697" y="2593185"/>
          <a:ext cx="1295519" cy="40070"/>
        </a:xfrm>
        <a:custGeom>
          <a:avLst/>
          <a:gdLst/>
          <a:ahLst/>
          <a:cxnLst/>
          <a:rect l="0" t="0" r="0" b="0"/>
          <a:pathLst>
            <a:path>
              <a:moveTo>
                <a:pt x="0" y="20035"/>
              </a:moveTo>
              <a:lnTo>
                <a:pt x="1295519" y="20035"/>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fr-FR" sz="300" kern="1200"/>
        </a:p>
      </dsp:txBody>
      <dsp:txXfrm rot="10800000">
        <a:off x="4738069" y="2580832"/>
        <a:ext cx="64775" cy="64775"/>
      </dsp:txXfrm>
    </dsp:sp>
    <dsp:sp modelId="{FB153AAB-4DB0-425C-A464-AE993474F770}">
      <dsp:nvSpPr>
        <dsp:cNvPr id="0" name=""/>
        <dsp:cNvSpPr/>
      </dsp:nvSpPr>
      <dsp:spPr>
        <a:xfrm>
          <a:off x="2952333" y="2232250"/>
          <a:ext cx="1188841" cy="1188841"/>
        </a:xfrm>
        <a:prstGeom prst="ellipse">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a:softEdge rad="31750"/>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Rom 7.4;6</a:t>
          </a:r>
          <a:endParaRPr lang="fr-FR" sz="1800" kern="1200" dirty="0"/>
        </a:p>
      </dsp:txBody>
      <dsp:txXfrm>
        <a:off x="3126435" y="2406352"/>
        <a:ext cx="840637" cy="840637"/>
      </dsp:txXfrm>
    </dsp:sp>
    <dsp:sp modelId="{36BEFAFB-54F7-4A83-8C43-8811E85D7761}">
      <dsp:nvSpPr>
        <dsp:cNvPr id="0" name=""/>
        <dsp:cNvSpPr/>
      </dsp:nvSpPr>
      <dsp:spPr>
        <a:xfrm rot="11428521">
          <a:off x="2522843" y="2027208"/>
          <a:ext cx="2910960" cy="40070"/>
        </a:xfrm>
        <a:custGeom>
          <a:avLst/>
          <a:gdLst/>
          <a:ahLst/>
          <a:cxnLst/>
          <a:rect l="0" t="0" r="0" b="0"/>
          <a:pathLst>
            <a:path>
              <a:moveTo>
                <a:pt x="0" y="20035"/>
              </a:moveTo>
              <a:lnTo>
                <a:pt x="2910960" y="20035"/>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fr-FR" sz="300" kern="1200"/>
        </a:p>
      </dsp:txBody>
      <dsp:txXfrm rot="10800000">
        <a:off x="3905549" y="1974470"/>
        <a:ext cx="145548" cy="145548"/>
      </dsp:txXfrm>
    </dsp:sp>
    <dsp:sp modelId="{C1BFA858-3801-4904-90C1-4569000466A9}">
      <dsp:nvSpPr>
        <dsp:cNvPr id="0" name=""/>
        <dsp:cNvSpPr/>
      </dsp:nvSpPr>
      <dsp:spPr>
        <a:xfrm>
          <a:off x="1368167" y="1080125"/>
          <a:ext cx="1188841" cy="118884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a:softEdge rad="31750"/>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1 Pierre 1.19</a:t>
          </a:r>
          <a:endParaRPr lang="fr-FR" sz="1800" kern="1200" dirty="0"/>
        </a:p>
      </dsp:txBody>
      <dsp:txXfrm>
        <a:off x="1542269" y="1254227"/>
        <a:ext cx="840637" cy="84063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28E73-17FF-4365-8C7A-A215ED8A1273}">
      <dsp:nvSpPr>
        <dsp:cNvPr id="0" name=""/>
        <dsp:cNvSpPr/>
      </dsp:nvSpPr>
      <dsp:spPr>
        <a:xfrm>
          <a:off x="3807178" y="2420520"/>
          <a:ext cx="829202" cy="829202"/>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r-FR" sz="2000" kern="1200" dirty="0" smtClean="0">
              <a:solidFill>
                <a:schemeClr val="bg1">
                  <a:lumMod val="50000"/>
                </a:schemeClr>
              </a:solidFill>
            </a:rPr>
            <a:t>Rom 8.32</a:t>
          </a:r>
          <a:endParaRPr lang="fr-FR" sz="2000" kern="1200" dirty="0">
            <a:solidFill>
              <a:schemeClr val="bg1">
                <a:lumMod val="50000"/>
              </a:schemeClr>
            </a:solidFill>
          </a:endParaRPr>
        </a:p>
      </dsp:txBody>
      <dsp:txXfrm>
        <a:off x="3928612" y="2541954"/>
        <a:ext cx="586334" cy="586334"/>
      </dsp:txXfrm>
    </dsp:sp>
    <dsp:sp modelId="{B2EE0C70-4A57-4542-BFBB-2FA621BD1908}">
      <dsp:nvSpPr>
        <dsp:cNvPr id="0" name=""/>
        <dsp:cNvSpPr/>
      </dsp:nvSpPr>
      <dsp:spPr>
        <a:xfrm rot="13485518">
          <a:off x="2057064" y="1747385"/>
          <a:ext cx="2187402" cy="51416"/>
        </a:xfrm>
        <a:custGeom>
          <a:avLst/>
          <a:gdLst/>
          <a:ahLst/>
          <a:cxnLst/>
          <a:rect l="0" t="0" r="0" b="0"/>
          <a:pathLst>
            <a:path>
              <a:moveTo>
                <a:pt x="0" y="25708"/>
              </a:moveTo>
              <a:lnTo>
                <a:pt x="2187402"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3096080" y="1718408"/>
        <a:ext cx="109370" cy="109370"/>
      </dsp:txXfrm>
    </dsp:sp>
    <dsp:sp modelId="{2B462629-F98E-41E2-9B84-EC1F253BCC13}">
      <dsp:nvSpPr>
        <dsp:cNvPr id="0" name=""/>
        <dsp:cNvSpPr/>
      </dsp:nvSpPr>
      <dsp:spPr>
        <a:xfrm>
          <a:off x="1512168" y="144014"/>
          <a:ext cx="1008120" cy="1008120"/>
        </a:xfrm>
        <a:prstGeom prst="ellipse">
          <a:avLst/>
        </a:prstGeom>
        <a:gradFill rotWithShape="0">
          <a:gsLst>
            <a:gs pos="0">
              <a:schemeClr val="accent2">
                <a:hueOff val="0"/>
                <a:satOff val="0"/>
                <a:lumOff val="0"/>
                <a:alphaOff val="0"/>
                <a:tint val="70000"/>
                <a:satMod val="130000"/>
              </a:schemeClr>
            </a:gs>
            <a:gs pos="43000">
              <a:schemeClr val="accent2">
                <a:hueOff val="0"/>
                <a:satOff val="0"/>
                <a:lumOff val="0"/>
                <a:alphaOff val="0"/>
                <a:tint val="44000"/>
                <a:satMod val="165000"/>
              </a:schemeClr>
            </a:gs>
            <a:gs pos="93000">
              <a:schemeClr val="accent2">
                <a:hueOff val="0"/>
                <a:satOff val="0"/>
                <a:lumOff val="0"/>
                <a:alphaOff val="0"/>
                <a:tint val="15000"/>
                <a:satMod val="165000"/>
              </a:schemeClr>
            </a:gs>
            <a:gs pos="100000">
              <a:schemeClr val="accent2">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solidFill>
                <a:schemeClr val="bg1">
                  <a:lumMod val="50000"/>
                </a:schemeClr>
              </a:solidFill>
            </a:rPr>
            <a:t>Héb</a:t>
          </a:r>
          <a:r>
            <a:rPr lang="fr-FR" sz="1800" kern="1200" dirty="0" smtClean="0">
              <a:solidFill>
                <a:schemeClr val="bg1">
                  <a:lumMod val="50000"/>
                </a:schemeClr>
              </a:solidFill>
            </a:rPr>
            <a:t> 9.14</a:t>
          </a:r>
          <a:endParaRPr lang="fr-FR" sz="1800" kern="1200" dirty="0">
            <a:solidFill>
              <a:schemeClr val="bg1">
                <a:lumMod val="50000"/>
              </a:schemeClr>
            </a:solidFill>
          </a:endParaRPr>
        </a:p>
      </dsp:txBody>
      <dsp:txXfrm>
        <a:off x="1659804" y="291650"/>
        <a:ext cx="712848" cy="712848"/>
      </dsp:txXfrm>
    </dsp:sp>
    <dsp:sp modelId="{8AC121BA-B45D-4BE3-8FE8-5B1F8C68B782}">
      <dsp:nvSpPr>
        <dsp:cNvPr id="0" name=""/>
        <dsp:cNvSpPr/>
      </dsp:nvSpPr>
      <dsp:spPr>
        <a:xfrm rot="15461234">
          <a:off x="3332696" y="1759590"/>
          <a:ext cx="1319878" cy="51416"/>
        </a:xfrm>
        <a:custGeom>
          <a:avLst/>
          <a:gdLst/>
          <a:ahLst/>
          <a:cxnLst/>
          <a:rect l="0" t="0" r="0" b="0"/>
          <a:pathLst>
            <a:path>
              <a:moveTo>
                <a:pt x="0" y="25708"/>
              </a:moveTo>
              <a:lnTo>
                <a:pt x="1319878"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solidFill>
              <a:schemeClr val="bg1">
                <a:lumMod val="50000"/>
              </a:schemeClr>
            </a:solidFill>
          </a:endParaRPr>
        </a:p>
      </dsp:txBody>
      <dsp:txXfrm rot="10800000">
        <a:off x="3959638" y="1752301"/>
        <a:ext cx="65993" cy="65993"/>
      </dsp:txXfrm>
    </dsp:sp>
    <dsp:sp modelId="{23E7BC37-FD5C-4E14-ABAC-48E3EB2938C6}">
      <dsp:nvSpPr>
        <dsp:cNvPr id="0" name=""/>
        <dsp:cNvSpPr/>
      </dsp:nvSpPr>
      <dsp:spPr>
        <a:xfrm>
          <a:off x="3240354" y="144013"/>
          <a:ext cx="1008120" cy="1008120"/>
        </a:xfrm>
        <a:prstGeom prst="ellipse">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Rom 5.8</a:t>
          </a:r>
          <a:endParaRPr lang="fr-FR" sz="1800" kern="1200" dirty="0">
            <a:solidFill>
              <a:schemeClr val="bg1">
                <a:lumMod val="50000"/>
              </a:schemeClr>
            </a:solidFill>
          </a:endParaRPr>
        </a:p>
      </dsp:txBody>
      <dsp:txXfrm>
        <a:off x="3387990" y="291649"/>
        <a:ext cx="712848" cy="712848"/>
      </dsp:txXfrm>
    </dsp:sp>
    <dsp:sp modelId="{75F6010B-8DB3-4B8B-B596-7DE8FC811FEC}">
      <dsp:nvSpPr>
        <dsp:cNvPr id="0" name=""/>
        <dsp:cNvSpPr/>
      </dsp:nvSpPr>
      <dsp:spPr>
        <a:xfrm rot="8937587">
          <a:off x="2563661" y="3385013"/>
          <a:ext cx="1403362" cy="51416"/>
        </a:xfrm>
        <a:custGeom>
          <a:avLst/>
          <a:gdLst/>
          <a:ahLst/>
          <a:cxnLst/>
          <a:rect l="0" t="0" r="0" b="0"/>
          <a:pathLst>
            <a:path>
              <a:moveTo>
                <a:pt x="0" y="25708"/>
              </a:moveTo>
              <a:lnTo>
                <a:pt x="1403362"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solidFill>
              <a:schemeClr val="bg1">
                <a:lumMod val="50000"/>
              </a:schemeClr>
            </a:solidFill>
          </a:endParaRPr>
        </a:p>
      </dsp:txBody>
      <dsp:txXfrm rot="10800000">
        <a:off x="3230258" y="3375637"/>
        <a:ext cx="70168" cy="70168"/>
      </dsp:txXfrm>
    </dsp:sp>
    <dsp:sp modelId="{992CAA12-144E-4421-912B-33E1B4DDCE77}">
      <dsp:nvSpPr>
        <dsp:cNvPr id="0" name=""/>
        <dsp:cNvSpPr/>
      </dsp:nvSpPr>
      <dsp:spPr>
        <a:xfrm>
          <a:off x="1728196" y="3528388"/>
          <a:ext cx="1008120" cy="1008120"/>
        </a:xfrm>
        <a:prstGeom prst="ellipse">
          <a:avLst/>
        </a:prstGeom>
        <a:gradFill rotWithShape="0">
          <a:gsLst>
            <a:gs pos="0">
              <a:schemeClr val="accent4">
                <a:hueOff val="0"/>
                <a:satOff val="0"/>
                <a:lumOff val="0"/>
                <a:alphaOff val="0"/>
                <a:tint val="70000"/>
                <a:satMod val="130000"/>
              </a:schemeClr>
            </a:gs>
            <a:gs pos="43000">
              <a:schemeClr val="accent4">
                <a:hueOff val="0"/>
                <a:satOff val="0"/>
                <a:lumOff val="0"/>
                <a:alphaOff val="0"/>
                <a:tint val="44000"/>
                <a:satMod val="165000"/>
              </a:schemeClr>
            </a:gs>
            <a:gs pos="93000">
              <a:schemeClr val="accent4">
                <a:hueOff val="0"/>
                <a:satOff val="0"/>
                <a:lumOff val="0"/>
                <a:alphaOff val="0"/>
                <a:tint val="15000"/>
                <a:satMod val="165000"/>
              </a:schemeClr>
            </a:gs>
            <a:gs pos="100000">
              <a:schemeClr val="accent4">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1 Tim 1.15</a:t>
          </a:r>
          <a:endParaRPr lang="fr-FR" sz="1800" kern="1200" dirty="0">
            <a:solidFill>
              <a:schemeClr val="bg1">
                <a:lumMod val="50000"/>
              </a:schemeClr>
            </a:solidFill>
          </a:endParaRPr>
        </a:p>
      </dsp:txBody>
      <dsp:txXfrm>
        <a:off x="1875832" y="3676024"/>
        <a:ext cx="712848" cy="712848"/>
      </dsp:txXfrm>
    </dsp:sp>
    <dsp:sp modelId="{7A08A164-096A-4F09-ADBA-F5968D9C2A6F}">
      <dsp:nvSpPr>
        <dsp:cNvPr id="0" name=""/>
        <dsp:cNvSpPr/>
      </dsp:nvSpPr>
      <dsp:spPr>
        <a:xfrm rot="10428260">
          <a:off x="1646922" y="2971203"/>
          <a:ext cx="2169011" cy="51416"/>
        </a:xfrm>
        <a:custGeom>
          <a:avLst/>
          <a:gdLst/>
          <a:ahLst/>
          <a:cxnLst/>
          <a:rect l="0" t="0" r="0" b="0"/>
          <a:pathLst>
            <a:path>
              <a:moveTo>
                <a:pt x="0" y="25708"/>
              </a:moveTo>
              <a:lnTo>
                <a:pt x="2169011"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2677203" y="2942686"/>
        <a:ext cx="108450" cy="108450"/>
      </dsp:txXfrm>
    </dsp:sp>
    <dsp:sp modelId="{189EC5DF-0A5D-4B7D-AA72-FD8F49B9629A}">
      <dsp:nvSpPr>
        <dsp:cNvPr id="0" name=""/>
        <dsp:cNvSpPr/>
      </dsp:nvSpPr>
      <dsp:spPr>
        <a:xfrm>
          <a:off x="648080" y="2664296"/>
          <a:ext cx="1008120" cy="1008120"/>
        </a:xfrm>
        <a:prstGeom prst="ellipse">
          <a:avLst/>
        </a:prstGeom>
        <a:gradFill rotWithShape="0">
          <a:gsLst>
            <a:gs pos="0">
              <a:schemeClr val="accent5">
                <a:hueOff val="0"/>
                <a:satOff val="0"/>
                <a:lumOff val="0"/>
                <a:alphaOff val="0"/>
                <a:tint val="70000"/>
                <a:satMod val="130000"/>
              </a:schemeClr>
            </a:gs>
            <a:gs pos="43000">
              <a:schemeClr val="accent5">
                <a:hueOff val="0"/>
                <a:satOff val="0"/>
                <a:lumOff val="0"/>
                <a:alphaOff val="0"/>
                <a:tint val="44000"/>
                <a:satMod val="165000"/>
              </a:schemeClr>
            </a:gs>
            <a:gs pos="93000">
              <a:schemeClr val="accent5">
                <a:hueOff val="0"/>
                <a:satOff val="0"/>
                <a:lumOff val="0"/>
                <a:alphaOff val="0"/>
                <a:tint val="15000"/>
                <a:satMod val="165000"/>
              </a:schemeClr>
            </a:gs>
            <a:gs pos="100000">
              <a:schemeClr val="accent5">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err="1" smtClean="0">
              <a:solidFill>
                <a:schemeClr val="bg1">
                  <a:lumMod val="50000"/>
                </a:schemeClr>
              </a:solidFill>
            </a:rPr>
            <a:t>Eph</a:t>
          </a:r>
          <a:r>
            <a:rPr lang="fr-FR" sz="1800" kern="1200" dirty="0" smtClean="0">
              <a:solidFill>
                <a:schemeClr val="bg1">
                  <a:lumMod val="50000"/>
                </a:schemeClr>
              </a:solidFill>
            </a:rPr>
            <a:t> 2.13</a:t>
          </a:r>
          <a:endParaRPr lang="fr-FR" sz="1800" kern="1200" dirty="0">
            <a:solidFill>
              <a:schemeClr val="bg1">
                <a:lumMod val="50000"/>
              </a:schemeClr>
            </a:solidFill>
          </a:endParaRPr>
        </a:p>
      </dsp:txBody>
      <dsp:txXfrm>
        <a:off x="795716" y="2811932"/>
        <a:ext cx="712848" cy="712848"/>
      </dsp:txXfrm>
    </dsp:sp>
    <dsp:sp modelId="{C21611E1-61A6-4D37-A905-DB433FDAC55B}">
      <dsp:nvSpPr>
        <dsp:cNvPr id="0" name=""/>
        <dsp:cNvSpPr/>
      </dsp:nvSpPr>
      <dsp:spPr>
        <a:xfrm rot="11996047">
          <a:off x="1778607" y="2307205"/>
          <a:ext cx="2116825" cy="51416"/>
        </a:xfrm>
        <a:custGeom>
          <a:avLst/>
          <a:gdLst/>
          <a:ahLst/>
          <a:cxnLst/>
          <a:rect l="0" t="0" r="0" b="0"/>
          <a:pathLst>
            <a:path>
              <a:moveTo>
                <a:pt x="0" y="25708"/>
              </a:moveTo>
              <a:lnTo>
                <a:pt x="2116825" y="2570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solidFill>
              <a:schemeClr val="bg1">
                <a:lumMod val="50000"/>
              </a:schemeClr>
            </a:solidFill>
          </a:endParaRPr>
        </a:p>
      </dsp:txBody>
      <dsp:txXfrm rot="10800000">
        <a:off x="2784099" y="2279992"/>
        <a:ext cx="105841" cy="105841"/>
      </dsp:txXfrm>
    </dsp:sp>
    <dsp:sp modelId="{DF50B0B6-02BF-4330-92CC-55640E4A3D45}">
      <dsp:nvSpPr>
        <dsp:cNvPr id="0" name=""/>
        <dsp:cNvSpPr/>
      </dsp:nvSpPr>
      <dsp:spPr>
        <a:xfrm>
          <a:off x="864102" y="1296144"/>
          <a:ext cx="1008120" cy="1008120"/>
        </a:xfrm>
        <a:prstGeom prst="ellipse">
          <a:avLst/>
        </a:prstGeom>
        <a:gradFill rotWithShape="0">
          <a:gsLst>
            <a:gs pos="0">
              <a:schemeClr val="accent6">
                <a:hueOff val="0"/>
                <a:satOff val="0"/>
                <a:lumOff val="0"/>
                <a:alphaOff val="0"/>
                <a:tint val="70000"/>
                <a:satMod val="130000"/>
              </a:schemeClr>
            </a:gs>
            <a:gs pos="43000">
              <a:schemeClr val="accent6">
                <a:hueOff val="0"/>
                <a:satOff val="0"/>
                <a:lumOff val="0"/>
                <a:alphaOff val="0"/>
                <a:tint val="44000"/>
                <a:satMod val="165000"/>
              </a:schemeClr>
            </a:gs>
            <a:gs pos="93000">
              <a:schemeClr val="accent6">
                <a:hueOff val="0"/>
                <a:satOff val="0"/>
                <a:lumOff val="0"/>
                <a:alphaOff val="0"/>
                <a:tint val="15000"/>
                <a:satMod val="165000"/>
              </a:schemeClr>
            </a:gs>
            <a:gs pos="100000">
              <a:schemeClr val="accent6">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6">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solidFill>
                <a:schemeClr val="bg1">
                  <a:lumMod val="50000"/>
                </a:schemeClr>
              </a:solidFill>
            </a:rPr>
            <a:t>1 </a:t>
          </a:r>
          <a:r>
            <a:rPr lang="fr-FR" sz="1800" kern="1200" dirty="0" err="1" smtClean="0">
              <a:solidFill>
                <a:schemeClr val="bg1">
                  <a:lumMod val="50000"/>
                </a:schemeClr>
              </a:solidFill>
            </a:rPr>
            <a:t>Thes</a:t>
          </a:r>
          <a:r>
            <a:rPr lang="fr-FR" sz="1800" kern="1200" dirty="0" smtClean="0">
              <a:solidFill>
                <a:schemeClr val="bg1">
                  <a:lumMod val="50000"/>
                </a:schemeClr>
              </a:solidFill>
            </a:rPr>
            <a:t> 1.10</a:t>
          </a:r>
          <a:endParaRPr lang="fr-FR" sz="1800" kern="1200" dirty="0">
            <a:solidFill>
              <a:schemeClr val="bg1">
                <a:lumMod val="50000"/>
              </a:schemeClr>
            </a:solidFill>
          </a:endParaRPr>
        </a:p>
      </dsp:txBody>
      <dsp:txXfrm>
        <a:off x="1011738" y="1443780"/>
        <a:ext cx="712848" cy="71284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0F95A6-81DD-4438-A1A8-14D577283901}">
      <dsp:nvSpPr>
        <dsp:cNvPr id="0" name=""/>
        <dsp:cNvSpPr/>
      </dsp:nvSpPr>
      <dsp:spPr>
        <a:xfrm>
          <a:off x="2736300" y="1656193"/>
          <a:ext cx="1065024" cy="1065024"/>
        </a:xfrm>
        <a:prstGeom prst="ellipse">
          <a:avLst/>
        </a:prstGeom>
        <a:solidFill>
          <a:srgbClr val="FF6600"/>
        </a:solidFill>
        <a:ln>
          <a:noFill/>
        </a:ln>
        <a:effectLst>
          <a:outerShdw blurRad="57150" dist="38100" dir="5400000" algn="ctr" rotWithShape="0">
            <a:schemeClr val="accent1">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fr-FR" sz="2100" kern="1200" dirty="0" smtClean="0"/>
            <a:t>1 </a:t>
          </a:r>
          <a:r>
            <a:rPr lang="fr-FR" sz="2100" kern="1200" dirty="0" err="1" smtClean="0"/>
            <a:t>Thes</a:t>
          </a:r>
          <a:r>
            <a:rPr lang="fr-FR" sz="2100" kern="1200" dirty="0" smtClean="0"/>
            <a:t> 1.10</a:t>
          </a:r>
          <a:endParaRPr lang="fr-FR" sz="2100" kern="1200" dirty="0"/>
        </a:p>
      </dsp:txBody>
      <dsp:txXfrm>
        <a:off x="2892269" y="1812162"/>
        <a:ext cx="753086" cy="753086"/>
      </dsp:txXfrm>
    </dsp:sp>
    <dsp:sp modelId="{9CB85992-554D-4CBE-A0BC-B9C614C04122}">
      <dsp:nvSpPr>
        <dsp:cNvPr id="0" name=""/>
        <dsp:cNvSpPr/>
      </dsp:nvSpPr>
      <dsp:spPr>
        <a:xfrm rot="12685792">
          <a:off x="986176" y="1371650"/>
          <a:ext cx="1972994" cy="49921"/>
        </a:xfrm>
        <a:custGeom>
          <a:avLst/>
          <a:gdLst/>
          <a:ahLst/>
          <a:cxnLst/>
          <a:rect l="0" t="0" r="0" b="0"/>
          <a:pathLst>
            <a:path>
              <a:moveTo>
                <a:pt x="0" y="24960"/>
              </a:moveTo>
              <a:lnTo>
                <a:pt x="1972994" y="24960"/>
              </a:lnTo>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fr-FR" sz="700" kern="1200"/>
        </a:p>
      </dsp:txBody>
      <dsp:txXfrm rot="10800000">
        <a:off x="1923348" y="1347287"/>
        <a:ext cx="98649" cy="98649"/>
      </dsp:txXfrm>
    </dsp:sp>
    <dsp:sp modelId="{941ABFD6-729A-4760-8644-22261009FD6D}">
      <dsp:nvSpPr>
        <dsp:cNvPr id="0" name=""/>
        <dsp:cNvSpPr/>
      </dsp:nvSpPr>
      <dsp:spPr>
        <a:xfrm>
          <a:off x="144022" y="72005"/>
          <a:ext cx="1065024" cy="1065024"/>
        </a:xfrm>
        <a:prstGeom prst="ellipse">
          <a:avLst/>
        </a:prstGeom>
        <a:gradFill rotWithShape="0">
          <a:gsLst>
            <a:gs pos="0">
              <a:schemeClr val="accent2">
                <a:hueOff val="0"/>
                <a:satOff val="0"/>
                <a:lumOff val="0"/>
                <a:alphaOff val="0"/>
                <a:tint val="98000"/>
                <a:shade val="25000"/>
                <a:satMod val="250000"/>
              </a:schemeClr>
            </a:gs>
            <a:gs pos="68000">
              <a:schemeClr val="accent2">
                <a:hueOff val="0"/>
                <a:satOff val="0"/>
                <a:lumOff val="0"/>
                <a:alphaOff val="0"/>
                <a:tint val="86000"/>
                <a:satMod val="115000"/>
              </a:schemeClr>
            </a:gs>
            <a:gs pos="100000">
              <a:schemeClr val="accent2">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1 Cor 12.2</a:t>
          </a:r>
          <a:endParaRPr lang="fr-FR" sz="1800" kern="1200" dirty="0"/>
        </a:p>
      </dsp:txBody>
      <dsp:txXfrm>
        <a:off x="299991" y="227974"/>
        <a:ext cx="753086" cy="753086"/>
      </dsp:txXfrm>
    </dsp:sp>
    <dsp:sp modelId="{26DE0FFE-E6CE-4F3F-B9D4-C97CE4006819}">
      <dsp:nvSpPr>
        <dsp:cNvPr id="0" name=""/>
        <dsp:cNvSpPr/>
      </dsp:nvSpPr>
      <dsp:spPr>
        <a:xfrm rot="14067755">
          <a:off x="2332114" y="1407659"/>
          <a:ext cx="793282" cy="49921"/>
        </a:xfrm>
        <a:custGeom>
          <a:avLst/>
          <a:gdLst/>
          <a:ahLst/>
          <a:cxnLst/>
          <a:rect l="0" t="0" r="0" b="0"/>
          <a:pathLst>
            <a:path>
              <a:moveTo>
                <a:pt x="0" y="24960"/>
              </a:moveTo>
              <a:lnTo>
                <a:pt x="793282" y="24960"/>
              </a:lnTo>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2708924" y="1412787"/>
        <a:ext cx="39664" cy="39664"/>
      </dsp:txXfrm>
    </dsp:sp>
    <dsp:sp modelId="{2006B2EC-5A96-4F8B-BFC3-072B7D80F3B2}">
      <dsp:nvSpPr>
        <dsp:cNvPr id="0" name=""/>
        <dsp:cNvSpPr/>
      </dsp:nvSpPr>
      <dsp:spPr>
        <a:xfrm>
          <a:off x="1656188" y="144021"/>
          <a:ext cx="1065024" cy="1065024"/>
        </a:xfrm>
        <a:prstGeom prst="ellipse">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Gal 4.8</a:t>
          </a:r>
          <a:endParaRPr lang="fr-FR" sz="1800" kern="1200" dirty="0"/>
        </a:p>
      </dsp:txBody>
      <dsp:txXfrm>
        <a:off x="1812157" y="299990"/>
        <a:ext cx="753086" cy="753086"/>
      </dsp:txXfrm>
    </dsp:sp>
    <dsp:sp modelId="{0DE11D2C-0DB2-4ABA-B859-6DD8DC8F8CA8}">
      <dsp:nvSpPr>
        <dsp:cNvPr id="0" name=""/>
        <dsp:cNvSpPr/>
      </dsp:nvSpPr>
      <dsp:spPr>
        <a:xfrm rot="9408089">
          <a:off x="1170194" y="2703802"/>
          <a:ext cx="1676956" cy="49921"/>
        </a:xfrm>
        <a:custGeom>
          <a:avLst/>
          <a:gdLst/>
          <a:ahLst/>
          <a:cxnLst/>
          <a:rect l="0" t="0" r="0" b="0"/>
          <a:pathLst>
            <a:path>
              <a:moveTo>
                <a:pt x="0" y="24960"/>
              </a:moveTo>
              <a:lnTo>
                <a:pt x="1676956" y="24960"/>
              </a:lnTo>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fr-FR" sz="600" kern="1200"/>
        </a:p>
      </dsp:txBody>
      <dsp:txXfrm rot="10800000">
        <a:off x="1966748" y="2686839"/>
        <a:ext cx="83847" cy="83847"/>
      </dsp:txXfrm>
    </dsp:sp>
    <dsp:sp modelId="{A9FF9CAE-4487-4F6F-8FFB-69B08E77DEFD}">
      <dsp:nvSpPr>
        <dsp:cNvPr id="0" name=""/>
        <dsp:cNvSpPr/>
      </dsp:nvSpPr>
      <dsp:spPr>
        <a:xfrm>
          <a:off x="216021" y="2736309"/>
          <a:ext cx="1065024" cy="1065024"/>
        </a:xfrm>
        <a:prstGeom prst="ellipse">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Actes 14.15</a:t>
          </a:r>
          <a:endParaRPr lang="fr-FR" sz="1800" kern="1200" dirty="0"/>
        </a:p>
      </dsp:txBody>
      <dsp:txXfrm>
        <a:off x="371990" y="2892278"/>
        <a:ext cx="753086" cy="753086"/>
      </dsp:txXfrm>
    </dsp:sp>
    <dsp:sp modelId="{167C00A0-A275-4FCE-ABF3-B1E27C973D7D}">
      <dsp:nvSpPr>
        <dsp:cNvPr id="0" name=""/>
        <dsp:cNvSpPr/>
      </dsp:nvSpPr>
      <dsp:spPr>
        <a:xfrm rot="10996787">
          <a:off x="1064516" y="2085392"/>
          <a:ext cx="1674027" cy="49921"/>
        </a:xfrm>
        <a:custGeom>
          <a:avLst/>
          <a:gdLst/>
          <a:ahLst/>
          <a:cxnLst/>
          <a:rect l="0" t="0" r="0" b="0"/>
          <a:pathLst>
            <a:path>
              <a:moveTo>
                <a:pt x="0" y="24960"/>
              </a:moveTo>
              <a:lnTo>
                <a:pt x="1674027" y="24960"/>
              </a:lnTo>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rot="10800000">
        <a:off x="1859679" y="2068502"/>
        <a:ext cx="83701" cy="83701"/>
      </dsp:txXfrm>
    </dsp:sp>
    <dsp:sp modelId="{BBC5F40D-B2CA-4ACD-99CC-6D4A8E16FAB8}">
      <dsp:nvSpPr>
        <dsp:cNvPr id="0" name=""/>
        <dsp:cNvSpPr/>
      </dsp:nvSpPr>
      <dsp:spPr>
        <a:xfrm>
          <a:off x="1734" y="1499487"/>
          <a:ext cx="1065024" cy="1065024"/>
        </a:xfrm>
        <a:prstGeom prst="ellipse">
          <a:avLst/>
        </a:prstGeom>
        <a:gradFill rotWithShape="0">
          <a:gsLst>
            <a:gs pos="0">
              <a:schemeClr val="accent5">
                <a:hueOff val="0"/>
                <a:satOff val="0"/>
                <a:lumOff val="0"/>
                <a:alphaOff val="0"/>
                <a:tint val="98000"/>
                <a:shade val="25000"/>
                <a:satMod val="250000"/>
              </a:schemeClr>
            </a:gs>
            <a:gs pos="68000">
              <a:schemeClr val="accent5">
                <a:hueOff val="0"/>
                <a:satOff val="0"/>
                <a:lumOff val="0"/>
                <a:alphaOff val="0"/>
                <a:tint val="86000"/>
                <a:satMod val="115000"/>
              </a:schemeClr>
            </a:gs>
            <a:gs pos="100000">
              <a:schemeClr val="accent5">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5">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1 </a:t>
          </a:r>
          <a:r>
            <a:rPr lang="fr-FR" sz="1800" kern="1200" dirty="0" err="1" smtClean="0"/>
            <a:t>Thes</a:t>
          </a:r>
          <a:r>
            <a:rPr lang="fr-FR" sz="1800" kern="1200" dirty="0" smtClean="0"/>
            <a:t> 4.14</a:t>
          </a:r>
          <a:endParaRPr lang="fr-FR" sz="1800" kern="1200" dirty="0"/>
        </a:p>
      </dsp:txBody>
      <dsp:txXfrm>
        <a:off x="157703" y="1655456"/>
        <a:ext cx="753086" cy="75308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55E7D3-9B2C-4081-B45E-04633B09890C}">
      <dsp:nvSpPr>
        <dsp:cNvPr id="0" name=""/>
        <dsp:cNvSpPr/>
      </dsp:nvSpPr>
      <dsp:spPr>
        <a:xfrm>
          <a:off x="0" y="2092530"/>
          <a:ext cx="859296" cy="8592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r-FR" sz="2000" kern="1200" dirty="0" smtClean="0"/>
            <a:t>Jean 3.15</a:t>
          </a:r>
          <a:endParaRPr lang="fr-FR" sz="2000" kern="1200" dirty="0"/>
        </a:p>
      </dsp:txBody>
      <dsp:txXfrm>
        <a:off x="125841" y="2218371"/>
        <a:ext cx="607614" cy="607614"/>
      </dsp:txXfrm>
    </dsp:sp>
    <dsp:sp modelId="{5F9121BF-51D1-4CF8-9E00-74C40243A6FF}">
      <dsp:nvSpPr>
        <dsp:cNvPr id="0" name=""/>
        <dsp:cNvSpPr/>
      </dsp:nvSpPr>
      <dsp:spPr>
        <a:xfrm rot="18754079">
          <a:off x="410287" y="1471825"/>
          <a:ext cx="1916346" cy="56513"/>
        </a:xfrm>
        <a:custGeom>
          <a:avLst/>
          <a:gdLst/>
          <a:ahLst/>
          <a:cxnLst/>
          <a:rect l="0" t="0" r="0" b="0"/>
          <a:pathLst>
            <a:path>
              <a:moveTo>
                <a:pt x="0" y="28256"/>
              </a:moveTo>
              <a:lnTo>
                <a:pt x="1916346" y="282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fr-FR" sz="600" kern="1200"/>
        </a:p>
      </dsp:txBody>
      <dsp:txXfrm>
        <a:off x="1320551" y="1452173"/>
        <a:ext cx="95817" cy="95817"/>
      </dsp:txXfrm>
    </dsp:sp>
    <dsp:sp modelId="{851BC6BF-E8A7-4C24-B57C-876BF17C1F85}">
      <dsp:nvSpPr>
        <dsp:cNvPr id="0" name=""/>
        <dsp:cNvSpPr/>
      </dsp:nvSpPr>
      <dsp:spPr>
        <a:xfrm>
          <a:off x="1877624" y="48337"/>
          <a:ext cx="859296" cy="8592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smtClean="0"/>
            <a:t>Es 45.22</a:t>
          </a:r>
          <a:endParaRPr lang="fr-FR" sz="1600" kern="1200" dirty="0"/>
        </a:p>
      </dsp:txBody>
      <dsp:txXfrm>
        <a:off x="2003465" y="174178"/>
        <a:ext cx="607614" cy="607614"/>
      </dsp:txXfrm>
    </dsp:sp>
    <dsp:sp modelId="{C3778FA0-CFFB-4208-89E5-528E287B601F}">
      <dsp:nvSpPr>
        <dsp:cNvPr id="0" name=""/>
        <dsp:cNvSpPr/>
      </dsp:nvSpPr>
      <dsp:spPr>
        <a:xfrm rot="21247083">
          <a:off x="854328" y="2397204"/>
          <a:ext cx="1028264" cy="56513"/>
        </a:xfrm>
        <a:custGeom>
          <a:avLst/>
          <a:gdLst/>
          <a:ahLst/>
          <a:cxnLst/>
          <a:rect l="0" t="0" r="0" b="0"/>
          <a:pathLst>
            <a:path>
              <a:moveTo>
                <a:pt x="0" y="28256"/>
              </a:moveTo>
              <a:lnTo>
                <a:pt x="1028264" y="282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342753" y="2399754"/>
        <a:ext cx="51413" cy="51413"/>
      </dsp:txXfrm>
    </dsp:sp>
    <dsp:sp modelId="{FF599063-27FB-49EF-A673-A8EC41B7E62C}">
      <dsp:nvSpPr>
        <dsp:cNvPr id="0" name=""/>
        <dsp:cNvSpPr/>
      </dsp:nvSpPr>
      <dsp:spPr>
        <a:xfrm>
          <a:off x="1877624" y="1899094"/>
          <a:ext cx="859296" cy="8592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err="1" smtClean="0"/>
            <a:t>Héb</a:t>
          </a:r>
          <a:r>
            <a:rPr lang="fr-FR" sz="1600" kern="1200" dirty="0" smtClean="0"/>
            <a:t> 7.25</a:t>
          </a:r>
          <a:endParaRPr lang="fr-FR" sz="1600" kern="1200" dirty="0"/>
        </a:p>
      </dsp:txBody>
      <dsp:txXfrm>
        <a:off x="2003465" y="2024935"/>
        <a:ext cx="607614" cy="60761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C9EC4-4D77-47EB-90EA-839401910089}">
      <dsp:nvSpPr>
        <dsp:cNvPr id="0" name=""/>
        <dsp:cNvSpPr/>
      </dsp:nvSpPr>
      <dsp:spPr>
        <a:xfrm>
          <a:off x="144021" y="2304253"/>
          <a:ext cx="940861" cy="940861"/>
        </a:xfrm>
        <a:prstGeom prst="ellipse">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fr-FR" sz="2200" kern="1200" dirty="0" smtClean="0"/>
            <a:t>Esa 45.22</a:t>
          </a:r>
          <a:endParaRPr lang="fr-FR" sz="2200" kern="1200" dirty="0"/>
        </a:p>
      </dsp:txBody>
      <dsp:txXfrm>
        <a:off x="281807" y="2442039"/>
        <a:ext cx="665289" cy="665289"/>
      </dsp:txXfrm>
    </dsp:sp>
    <dsp:sp modelId="{A5BF8D43-B0AA-4E17-8160-02552B1A42F3}">
      <dsp:nvSpPr>
        <dsp:cNvPr id="0" name=""/>
        <dsp:cNvSpPr/>
      </dsp:nvSpPr>
      <dsp:spPr>
        <a:xfrm rot="16432395">
          <a:off x="90925" y="1692190"/>
          <a:ext cx="1191062" cy="37933"/>
        </a:xfrm>
        <a:custGeom>
          <a:avLst/>
          <a:gdLst/>
          <a:ahLst/>
          <a:cxnLst/>
          <a:rect l="0" t="0" r="0" b="0"/>
          <a:pathLst>
            <a:path>
              <a:moveTo>
                <a:pt x="0" y="18966"/>
              </a:moveTo>
              <a:lnTo>
                <a:pt x="1191062" y="18966"/>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656680" y="1681380"/>
        <a:ext cx="59553" cy="59553"/>
      </dsp:txXfrm>
    </dsp:sp>
    <dsp:sp modelId="{3B164D1A-787C-47F1-A6D1-6EFB51B16AE9}">
      <dsp:nvSpPr>
        <dsp:cNvPr id="0" name=""/>
        <dsp:cNvSpPr/>
      </dsp:nvSpPr>
      <dsp:spPr>
        <a:xfrm>
          <a:off x="288031" y="177199"/>
          <a:ext cx="940861" cy="940861"/>
        </a:xfrm>
        <a:prstGeom prst="ellipse">
          <a:avLst/>
        </a:prstGeom>
        <a:gradFill rotWithShape="0">
          <a:gsLst>
            <a:gs pos="0">
              <a:schemeClr val="accent5">
                <a:hueOff val="0"/>
                <a:satOff val="0"/>
                <a:lumOff val="0"/>
                <a:alphaOff val="0"/>
                <a:tint val="98000"/>
                <a:shade val="25000"/>
                <a:satMod val="250000"/>
              </a:schemeClr>
            </a:gs>
            <a:gs pos="68000">
              <a:schemeClr val="accent5">
                <a:hueOff val="0"/>
                <a:satOff val="0"/>
                <a:lumOff val="0"/>
                <a:alphaOff val="0"/>
                <a:tint val="86000"/>
                <a:satMod val="115000"/>
              </a:schemeClr>
            </a:gs>
            <a:gs pos="100000">
              <a:schemeClr val="accent5">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5">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fr-FR" sz="1700" kern="1200" dirty="0" err="1" smtClean="0"/>
            <a:t>Psa</a:t>
          </a:r>
          <a:r>
            <a:rPr lang="fr-FR" sz="1700" kern="1200" dirty="0" smtClean="0"/>
            <a:t> 22.28</a:t>
          </a:r>
          <a:endParaRPr lang="fr-FR" sz="1700" kern="1200" dirty="0"/>
        </a:p>
      </dsp:txBody>
      <dsp:txXfrm>
        <a:off x="425817" y="314985"/>
        <a:ext cx="665289" cy="665289"/>
      </dsp:txXfrm>
    </dsp:sp>
    <dsp:sp modelId="{28CC5512-72E1-4913-98DC-9A953CD9F733}">
      <dsp:nvSpPr>
        <dsp:cNvPr id="0" name=""/>
        <dsp:cNvSpPr/>
      </dsp:nvSpPr>
      <dsp:spPr>
        <a:xfrm rot="18359317">
          <a:off x="579554" y="1764200"/>
          <a:ext cx="1509950" cy="37933"/>
        </a:xfrm>
        <a:custGeom>
          <a:avLst/>
          <a:gdLst/>
          <a:ahLst/>
          <a:cxnLst/>
          <a:rect l="0" t="0" r="0" b="0"/>
          <a:pathLst>
            <a:path>
              <a:moveTo>
                <a:pt x="0" y="18966"/>
              </a:moveTo>
              <a:lnTo>
                <a:pt x="1509950" y="18966"/>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296781" y="1745418"/>
        <a:ext cx="75497" cy="75497"/>
      </dsp:txXfrm>
    </dsp:sp>
    <dsp:sp modelId="{9225825F-2C2A-4D3C-9159-958CB41E41D1}">
      <dsp:nvSpPr>
        <dsp:cNvPr id="0" name=""/>
        <dsp:cNvSpPr/>
      </dsp:nvSpPr>
      <dsp:spPr>
        <a:xfrm>
          <a:off x="1584177" y="321219"/>
          <a:ext cx="940861" cy="940861"/>
        </a:xfrm>
        <a:prstGeom prst="ellipse">
          <a:avLst/>
        </a:prstGeom>
        <a:gradFill rotWithShape="0">
          <a:gsLst>
            <a:gs pos="0">
              <a:schemeClr val="accent5">
                <a:hueOff val="-1673522"/>
                <a:satOff val="13698"/>
                <a:lumOff val="-2222"/>
                <a:alphaOff val="0"/>
                <a:tint val="98000"/>
                <a:shade val="25000"/>
                <a:satMod val="250000"/>
              </a:schemeClr>
            </a:gs>
            <a:gs pos="68000">
              <a:schemeClr val="accent5">
                <a:hueOff val="-1673522"/>
                <a:satOff val="13698"/>
                <a:lumOff val="-2222"/>
                <a:alphaOff val="0"/>
                <a:tint val="86000"/>
                <a:satMod val="115000"/>
              </a:schemeClr>
            </a:gs>
            <a:gs pos="100000">
              <a:schemeClr val="accent5">
                <a:hueOff val="-1673522"/>
                <a:satOff val="13698"/>
                <a:lumOff val="-2222"/>
                <a:alphaOff val="0"/>
                <a:tint val="50000"/>
                <a:satMod val="150000"/>
              </a:schemeClr>
            </a:gs>
          </a:gsLst>
          <a:path path="circle">
            <a:fillToRect l="50000" t="130000" r="50000" b="-30000"/>
          </a:path>
        </a:gradFill>
        <a:ln>
          <a:noFill/>
        </a:ln>
        <a:effectLst>
          <a:outerShdw blurRad="57150" dist="38100" dir="5400000" algn="ctr" rotWithShape="0">
            <a:schemeClr val="accent5">
              <a:hueOff val="-1673522"/>
              <a:satOff val="13698"/>
              <a:lumOff val="-2222"/>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fr-FR" sz="1700" kern="1200" dirty="0" smtClean="0"/>
            <a:t>Ps 67.3</a:t>
          </a:r>
          <a:endParaRPr lang="fr-FR" sz="1700" kern="1200" dirty="0"/>
        </a:p>
      </dsp:txBody>
      <dsp:txXfrm>
        <a:off x="1721963" y="459005"/>
        <a:ext cx="665289" cy="665289"/>
      </dsp:txXfrm>
    </dsp:sp>
    <dsp:sp modelId="{886B0001-11CB-4D54-A00A-4C6800B9626C}">
      <dsp:nvSpPr>
        <dsp:cNvPr id="0" name=""/>
        <dsp:cNvSpPr/>
      </dsp:nvSpPr>
      <dsp:spPr>
        <a:xfrm rot="20098421">
          <a:off x="976696" y="2268254"/>
          <a:ext cx="1363740" cy="37933"/>
        </a:xfrm>
        <a:custGeom>
          <a:avLst/>
          <a:gdLst/>
          <a:ahLst/>
          <a:cxnLst/>
          <a:rect l="0" t="0" r="0" b="0"/>
          <a:pathLst>
            <a:path>
              <a:moveTo>
                <a:pt x="0" y="18966"/>
              </a:moveTo>
              <a:lnTo>
                <a:pt x="1363740" y="18966"/>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624473" y="2253127"/>
        <a:ext cx="68187" cy="68187"/>
      </dsp:txXfrm>
    </dsp:sp>
    <dsp:sp modelId="{7BCBD790-D932-41A3-80C3-87F78F977E9C}">
      <dsp:nvSpPr>
        <dsp:cNvPr id="0" name=""/>
        <dsp:cNvSpPr/>
      </dsp:nvSpPr>
      <dsp:spPr>
        <a:xfrm>
          <a:off x="2232251" y="1329327"/>
          <a:ext cx="940861" cy="940861"/>
        </a:xfrm>
        <a:prstGeom prst="ellipse">
          <a:avLst/>
        </a:prstGeom>
        <a:gradFill rotWithShape="0">
          <a:gsLst>
            <a:gs pos="0">
              <a:schemeClr val="accent5">
                <a:hueOff val="-3347044"/>
                <a:satOff val="27395"/>
                <a:lumOff val="-4444"/>
                <a:alphaOff val="0"/>
                <a:tint val="98000"/>
                <a:shade val="25000"/>
                <a:satMod val="250000"/>
              </a:schemeClr>
            </a:gs>
            <a:gs pos="68000">
              <a:schemeClr val="accent5">
                <a:hueOff val="-3347044"/>
                <a:satOff val="27395"/>
                <a:lumOff val="-4444"/>
                <a:alphaOff val="0"/>
                <a:tint val="86000"/>
                <a:satMod val="115000"/>
              </a:schemeClr>
            </a:gs>
            <a:gs pos="100000">
              <a:schemeClr val="accent5">
                <a:hueOff val="-3347044"/>
                <a:satOff val="27395"/>
                <a:lumOff val="-4444"/>
                <a:alphaOff val="0"/>
                <a:tint val="50000"/>
                <a:satMod val="150000"/>
              </a:schemeClr>
            </a:gs>
          </a:gsLst>
          <a:path path="circle">
            <a:fillToRect l="50000" t="130000" r="50000" b="-30000"/>
          </a:path>
        </a:gradFill>
        <a:ln>
          <a:noFill/>
        </a:ln>
        <a:effectLst>
          <a:outerShdw blurRad="57150" dist="38100" dir="5400000" algn="ctr" rotWithShape="0">
            <a:schemeClr val="accent5">
              <a:hueOff val="-3347044"/>
              <a:satOff val="27395"/>
              <a:lumOff val="-4444"/>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fr-FR" sz="1700" kern="1200" dirty="0" err="1" smtClean="0"/>
            <a:t>Act</a:t>
          </a:r>
          <a:r>
            <a:rPr lang="fr-FR" sz="1700" kern="1200" dirty="0" smtClean="0"/>
            <a:t> 17.30</a:t>
          </a:r>
          <a:endParaRPr lang="fr-FR" sz="1700" kern="1200" dirty="0"/>
        </a:p>
      </dsp:txBody>
      <dsp:txXfrm>
        <a:off x="2370037" y="1467113"/>
        <a:ext cx="665289" cy="665289"/>
      </dsp:txXfrm>
    </dsp:sp>
    <dsp:sp modelId="{E77CB1BE-E4B1-41BF-B29C-A3D4A5926043}">
      <dsp:nvSpPr>
        <dsp:cNvPr id="0" name=""/>
        <dsp:cNvSpPr/>
      </dsp:nvSpPr>
      <dsp:spPr>
        <a:xfrm rot="263817">
          <a:off x="1082862" y="2808317"/>
          <a:ext cx="431322" cy="37933"/>
        </a:xfrm>
        <a:custGeom>
          <a:avLst/>
          <a:gdLst/>
          <a:ahLst/>
          <a:cxnLst/>
          <a:rect l="0" t="0" r="0" b="0"/>
          <a:pathLst>
            <a:path>
              <a:moveTo>
                <a:pt x="0" y="18966"/>
              </a:moveTo>
              <a:lnTo>
                <a:pt x="431322" y="18966"/>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287741" y="2816501"/>
        <a:ext cx="21566" cy="21566"/>
      </dsp:txXfrm>
    </dsp:sp>
    <dsp:sp modelId="{9ABCF9FF-5DA2-4625-B84F-736E371D94B7}">
      <dsp:nvSpPr>
        <dsp:cNvPr id="0" name=""/>
        <dsp:cNvSpPr/>
      </dsp:nvSpPr>
      <dsp:spPr>
        <a:xfrm>
          <a:off x="1512166" y="2409453"/>
          <a:ext cx="940861" cy="940861"/>
        </a:xfrm>
        <a:prstGeom prst="ellipse">
          <a:avLst/>
        </a:prstGeom>
        <a:gradFill rotWithShape="0">
          <a:gsLst>
            <a:gs pos="0">
              <a:schemeClr val="accent5">
                <a:hueOff val="-5020566"/>
                <a:satOff val="41093"/>
                <a:lumOff val="-6666"/>
                <a:alphaOff val="0"/>
                <a:tint val="98000"/>
                <a:shade val="25000"/>
                <a:satMod val="250000"/>
              </a:schemeClr>
            </a:gs>
            <a:gs pos="68000">
              <a:schemeClr val="accent5">
                <a:hueOff val="-5020566"/>
                <a:satOff val="41093"/>
                <a:lumOff val="-6666"/>
                <a:alphaOff val="0"/>
                <a:tint val="86000"/>
                <a:satMod val="115000"/>
              </a:schemeClr>
            </a:gs>
            <a:gs pos="100000">
              <a:schemeClr val="accent5">
                <a:hueOff val="-5020566"/>
                <a:satOff val="41093"/>
                <a:lumOff val="-6666"/>
                <a:alphaOff val="0"/>
                <a:tint val="50000"/>
                <a:satMod val="150000"/>
              </a:schemeClr>
            </a:gs>
          </a:gsLst>
          <a:path path="circle">
            <a:fillToRect l="50000" t="130000" r="50000" b="-30000"/>
          </a:path>
        </a:gradFill>
        <a:ln>
          <a:noFill/>
        </a:ln>
        <a:effectLst>
          <a:outerShdw blurRad="57150" dist="38100" dir="5400000" algn="ctr" rotWithShape="0">
            <a:schemeClr val="accent5">
              <a:hueOff val="-5020566"/>
              <a:satOff val="41093"/>
              <a:lumOff val="-6666"/>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fr-FR" sz="1700" kern="1200" dirty="0" smtClean="0"/>
            <a:t>Esa 43.11;12</a:t>
          </a:r>
          <a:endParaRPr lang="fr-FR" sz="1700" kern="1200" dirty="0"/>
        </a:p>
      </dsp:txBody>
      <dsp:txXfrm>
        <a:off x="1649952" y="2547239"/>
        <a:ext cx="665289" cy="66528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55E7D3-9B2C-4081-B45E-04633B09890C}">
      <dsp:nvSpPr>
        <dsp:cNvPr id="0" name=""/>
        <dsp:cNvSpPr/>
      </dsp:nvSpPr>
      <dsp:spPr>
        <a:xfrm>
          <a:off x="0" y="2092530"/>
          <a:ext cx="859296" cy="8592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r-FR" sz="2000" kern="1200" dirty="0" smtClean="0"/>
            <a:t>Jean 3.15</a:t>
          </a:r>
          <a:endParaRPr lang="fr-FR" sz="2000" kern="1200" dirty="0"/>
        </a:p>
      </dsp:txBody>
      <dsp:txXfrm>
        <a:off x="125841" y="2218371"/>
        <a:ext cx="607614" cy="607614"/>
      </dsp:txXfrm>
    </dsp:sp>
    <dsp:sp modelId="{5F9121BF-51D1-4CF8-9E00-74C40243A6FF}">
      <dsp:nvSpPr>
        <dsp:cNvPr id="0" name=""/>
        <dsp:cNvSpPr/>
      </dsp:nvSpPr>
      <dsp:spPr>
        <a:xfrm rot="18754079">
          <a:off x="410287" y="1471825"/>
          <a:ext cx="1916346" cy="56513"/>
        </a:xfrm>
        <a:custGeom>
          <a:avLst/>
          <a:gdLst/>
          <a:ahLst/>
          <a:cxnLst/>
          <a:rect l="0" t="0" r="0" b="0"/>
          <a:pathLst>
            <a:path>
              <a:moveTo>
                <a:pt x="0" y="28256"/>
              </a:moveTo>
              <a:lnTo>
                <a:pt x="1916346" y="282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fr-FR" sz="600" kern="1200"/>
        </a:p>
      </dsp:txBody>
      <dsp:txXfrm>
        <a:off x="1320551" y="1452173"/>
        <a:ext cx="95817" cy="95817"/>
      </dsp:txXfrm>
    </dsp:sp>
    <dsp:sp modelId="{851BC6BF-E8A7-4C24-B57C-876BF17C1F85}">
      <dsp:nvSpPr>
        <dsp:cNvPr id="0" name=""/>
        <dsp:cNvSpPr/>
      </dsp:nvSpPr>
      <dsp:spPr>
        <a:xfrm>
          <a:off x="1877624" y="48337"/>
          <a:ext cx="859296" cy="8592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smtClean="0"/>
            <a:t>Es 45.22</a:t>
          </a:r>
          <a:endParaRPr lang="fr-FR" sz="1600" kern="1200" dirty="0"/>
        </a:p>
      </dsp:txBody>
      <dsp:txXfrm>
        <a:off x="2003465" y="174178"/>
        <a:ext cx="607614" cy="607614"/>
      </dsp:txXfrm>
    </dsp:sp>
    <dsp:sp modelId="{C3778FA0-CFFB-4208-89E5-528E287B601F}">
      <dsp:nvSpPr>
        <dsp:cNvPr id="0" name=""/>
        <dsp:cNvSpPr/>
      </dsp:nvSpPr>
      <dsp:spPr>
        <a:xfrm rot="21247083">
          <a:off x="854328" y="2397204"/>
          <a:ext cx="1028264" cy="56513"/>
        </a:xfrm>
        <a:custGeom>
          <a:avLst/>
          <a:gdLst/>
          <a:ahLst/>
          <a:cxnLst/>
          <a:rect l="0" t="0" r="0" b="0"/>
          <a:pathLst>
            <a:path>
              <a:moveTo>
                <a:pt x="0" y="28256"/>
              </a:moveTo>
              <a:lnTo>
                <a:pt x="1028264" y="282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342753" y="2399754"/>
        <a:ext cx="51413" cy="51413"/>
      </dsp:txXfrm>
    </dsp:sp>
    <dsp:sp modelId="{FF599063-27FB-49EF-A673-A8EC41B7E62C}">
      <dsp:nvSpPr>
        <dsp:cNvPr id="0" name=""/>
        <dsp:cNvSpPr/>
      </dsp:nvSpPr>
      <dsp:spPr>
        <a:xfrm>
          <a:off x="1877624" y="1899094"/>
          <a:ext cx="859296" cy="859296"/>
        </a:xfrm>
        <a:prstGeom prst="ellipse">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err="1" smtClean="0"/>
            <a:t>Héb</a:t>
          </a:r>
          <a:r>
            <a:rPr lang="fr-FR" sz="1600" kern="1200" dirty="0" smtClean="0"/>
            <a:t> 7.25</a:t>
          </a:r>
          <a:endParaRPr lang="fr-FR" sz="1600" kern="1200" dirty="0"/>
        </a:p>
      </dsp:txBody>
      <dsp:txXfrm>
        <a:off x="2003465" y="2024935"/>
        <a:ext cx="607614" cy="60761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C9F402-4476-4817-BC9E-0D82DA19278A}">
      <dsp:nvSpPr>
        <dsp:cNvPr id="0" name=""/>
        <dsp:cNvSpPr/>
      </dsp:nvSpPr>
      <dsp:spPr>
        <a:xfrm>
          <a:off x="481643" y="3252918"/>
          <a:ext cx="877468" cy="877468"/>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fov="0">
            <a:rot lat="0" lon="0" rev="0"/>
          </a:camera>
          <a:lightRig rig="glow" dir="tl">
            <a:rot lat="0" lon="0" rev="900000"/>
          </a:lightRig>
        </a:scene3d>
        <a:sp3d prstMaterial="powder">
          <a:bevelT w="25400" h="38100"/>
        </a:sp3d>
      </dsp:spPr>
      <dsp:style>
        <a:lnRef idx="0">
          <a:scrgbClr r="0" g="0" b="0"/>
        </a:lnRef>
        <a:fillRef idx="3">
          <a:scrgbClr r="0" g="0" b="0"/>
        </a:fillRef>
        <a:effectRef idx="3">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fr-FR" sz="2100" kern="1200" dirty="0" err="1" smtClean="0"/>
            <a:t>Héb</a:t>
          </a:r>
          <a:r>
            <a:rPr lang="fr-FR" sz="2100" kern="1200" dirty="0" smtClean="0"/>
            <a:t> 7.25</a:t>
          </a:r>
          <a:endParaRPr lang="fr-FR" sz="2100" kern="1200" dirty="0"/>
        </a:p>
      </dsp:txBody>
      <dsp:txXfrm>
        <a:off x="610145" y="3381420"/>
        <a:ext cx="620464" cy="620464"/>
      </dsp:txXfrm>
    </dsp:sp>
    <dsp:sp modelId="{89D077B1-67E5-4E04-A9E3-24C3DC74CC31}">
      <dsp:nvSpPr>
        <dsp:cNvPr id="0" name=""/>
        <dsp:cNvSpPr/>
      </dsp:nvSpPr>
      <dsp:spPr>
        <a:xfrm rot="17323067">
          <a:off x="408591" y="2345203"/>
          <a:ext cx="1921914" cy="41572"/>
        </a:xfrm>
        <a:custGeom>
          <a:avLst/>
          <a:gdLst/>
          <a:ahLst/>
          <a:cxnLst/>
          <a:rect l="0" t="0" r="0" b="0"/>
          <a:pathLst>
            <a:path>
              <a:moveTo>
                <a:pt x="0" y="20786"/>
              </a:moveTo>
              <a:lnTo>
                <a:pt x="1921914" y="207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fr-FR" sz="600" kern="1200"/>
        </a:p>
      </dsp:txBody>
      <dsp:txXfrm>
        <a:off x="1321500" y="2317942"/>
        <a:ext cx="96095" cy="96095"/>
      </dsp:txXfrm>
    </dsp:sp>
    <dsp:sp modelId="{B2CAB3EB-3A4E-4B8F-8F38-AF15784A7730}">
      <dsp:nvSpPr>
        <dsp:cNvPr id="0" name=""/>
        <dsp:cNvSpPr/>
      </dsp:nvSpPr>
      <dsp:spPr>
        <a:xfrm>
          <a:off x="1333081" y="467110"/>
          <a:ext cx="1015604" cy="1015604"/>
        </a:xfrm>
        <a:prstGeom prst="ellipse">
          <a:avLst/>
        </a:prstGeom>
        <a:gradFill rotWithShape="0">
          <a:gsLst>
            <a:gs pos="0">
              <a:schemeClr val="accent2">
                <a:hueOff val="0"/>
                <a:satOff val="0"/>
                <a:lumOff val="0"/>
                <a:alphaOff val="0"/>
                <a:tint val="98000"/>
                <a:shade val="25000"/>
                <a:satMod val="250000"/>
              </a:schemeClr>
            </a:gs>
            <a:gs pos="68000">
              <a:schemeClr val="accent2">
                <a:hueOff val="0"/>
                <a:satOff val="0"/>
                <a:lumOff val="0"/>
                <a:alphaOff val="0"/>
                <a:tint val="86000"/>
                <a:satMod val="115000"/>
              </a:schemeClr>
            </a:gs>
            <a:gs pos="100000">
              <a:schemeClr val="accent2">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fov="0">
            <a:rot lat="0" lon="0" rev="0"/>
          </a:camera>
          <a:lightRig rig="glow" dir="tl">
            <a:rot lat="0" lon="0" rev="900000"/>
          </a:lightRig>
        </a:scene3d>
        <a:sp3d prstMaterial="powder">
          <a:bevelT w="25400" h="381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smtClean="0"/>
            <a:t> </a:t>
          </a:r>
          <a:r>
            <a:rPr lang="fr-FR" sz="1600" kern="1200" dirty="0" err="1" smtClean="0"/>
            <a:t>Éph</a:t>
          </a:r>
          <a:r>
            <a:rPr lang="fr-FR" sz="1600" kern="1200" dirty="0" smtClean="0"/>
            <a:t> 3.20</a:t>
          </a:r>
          <a:endParaRPr lang="fr-FR" sz="1600" kern="1200" dirty="0"/>
        </a:p>
      </dsp:txBody>
      <dsp:txXfrm>
        <a:off x="1481813" y="615842"/>
        <a:ext cx="718140" cy="718140"/>
      </dsp:txXfrm>
    </dsp:sp>
    <dsp:sp modelId="{5AFA2B11-87A2-4FEA-A8B4-8BB9771CAE5C}">
      <dsp:nvSpPr>
        <dsp:cNvPr id="0" name=""/>
        <dsp:cNvSpPr/>
      </dsp:nvSpPr>
      <dsp:spPr>
        <a:xfrm rot="18292688">
          <a:off x="570981" y="2160805"/>
          <a:ext cx="2803946" cy="41572"/>
        </a:xfrm>
        <a:custGeom>
          <a:avLst/>
          <a:gdLst/>
          <a:ahLst/>
          <a:cxnLst/>
          <a:rect l="0" t="0" r="0" b="0"/>
          <a:pathLst>
            <a:path>
              <a:moveTo>
                <a:pt x="0" y="20786"/>
              </a:moveTo>
              <a:lnTo>
                <a:pt x="2803946" y="207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fr-FR" sz="1000" kern="1200"/>
        </a:p>
      </dsp:txBody>
      <dsp:txXfrm>
        <a:off x="1902856" y="2111492"/>
        <a:ext cx="140197" cy="140197"/>
      </dsp:txXfrm>
    </dsp:sp>
    <dsp:sp modelId="{4705DDFE-FF7D-4DF7-8068-634C632A9C85}">
      <dsp:nvSpPr>
        <dsp:cNvPr id="0" name=""/>
        <dsp:cNvSpPr/>
      </dsp:nvSpPr>
      <dsp:spPr>
        <a:xfrm>
          <a:off x="2557225" y="107066"/>
          <a:ext cx="1015604" cy="1015604"/>
        </a:xfrm>
        <a:prstGeom prst="ellipse">
          <a:avLst/>
        </a:prstGeom>
        <a:gradFill rotWithShape="0">
          <a:gsLst>
            <a:gs pos="0">
              <a:schemeClr val="accent2">
                <a:hueOff val="1932342"/>
                <a:satOff val="-20663"/>
                <a:lumOff val="5392"/>
                <a:alphaOff val="0"/>
                <a:tint val="98000"/>
                <a:shade val="25000"/>
                <a:satMod val="250000"/>
              </a:schemeClr>
            </a:gs>
            <a:gs pos="68000">
              <a:schemeClr val="accent2">
                <a:hueOff val="1932342"/>
                <a:satOff val="-20663"/>
                <a:lumOff val="5392"/>
                <a:alphaOff val="0"/>
                <a:tint val="86000"/>
                <a:satMod val="115000"/>
              </a:schemeClr>
            </a:gs>
            <a:gs pos="100000">
              <a:schemeClr val="accent2">
                <a:hueOff val="1932342"/>
                <a:satOff val="-20663"/>
                <a:lumOff val="5392"/>
                <a:alphaOff val="0"/>
                <a:tint val="50000"/>
                <a:satMod val="150000"/>
              </a:schemeClr>
            </a:gs>
          </a:gsLst>
          <a:path path="circle">
            <a:fillToRect l="50000" t="130000" r="50000" b="-30000"/>
          </a:path>
        </a:gradFill>
        <a:ln>
          <a:noFill/>
        </a:ln>
        <a:effectLst>
          <a:outerShdw blurRad="57150" dist="38100" dir="5400000" algn="ctr" rotWithShape="0">
            <a:schemeClr val="accent2">
              <a:hueOff val="1932342"/>
              <a:satOff val="-20663"/>
              <a:lumOff val="5392"/>
              <a:alphaOff val="0"/>
              <a:shade val="9000"/>
              <a:satMod val="105000"/>
              <a:alpha val="48000"/>
            </a:schemeClr>
          </a:outerShdw>
        </a:effectLst>
        <a:scene3d>
          <a:camera prst="orthographicFront" fov="0">
            <a:rot lat="0" lon="0" rev="0"/>
          </a:camera>
          <a:lightRig rig="glow" dir="tl">
            <a:rot lat="0" lon="0" rev="900000"/>
          </a:lightRig>
        </a:scene3d>
        <a:sp3d prstMaterial="powder">
          <a:bevelT w="25400" h="381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smtClean="0"/>
            <a:t>Héb 7.19</a:t>
          </a:r>
          <a:endParaRPr lang="fr-FR" sz="1600" kern="1200" dirty="0"/>
        </a:p>
      </dsp:txBody>
      <dsp:txXfrm>
        <a:off x="2705957" y="255798"/>
        <a:ext cx="718140" cy="718140"/>
      </dsp:txXfrm>
    </dsp:sp>
    <dsp:sp modelId="{2D1FD644-06ED-4E30-BF61-8E01BEF9371B}">
      <dsp:nvSpPr>
        <dsp:cNvPr id="0" name=""/>
        <dsp:cNvSpPr/>
      </dsp:nvSpPr>
      <dsp:spPr>
        <a:xfrm rot="19487034">
          <a:off x="1117148" y="2908472"/>
          <a:ext cx="1766692" cy="41572"/>
        </a:xfrm>
        <a:custGeom>
          <a:avLst/>
          <a:gdLst/>
          <a:ahLst/>
          <a:cxnLst/>
          <a:rect l="0" t="0" r="0" b="0"/>
          <a:pathLst>
            <a:path>
              <a:moveTo>
                <a:pt x="0" y="20786"/>
              </a:moveTo>
              <a:lnTo>
                <a:pt x="1766692" y="207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fr-FR" sz="600" kern="1200"/>
        </a:p>
      </dsp:txBody>
      <dsp:txXfrm>
        <a:off x="1956327" y="2885091"/>
        <a:ext cx="88334" cy="88334"/>
      </dsp:txXfrm>
    </dsp:sp>
    <dsp:sp modelId="{D515E5AC-DF4B-4C36-864E-23B7201F4FF2}">
      <dsp:nvSpPr>
        <dsp:cNvPr id="0" name=""/>
        <dsp:cNvSpPr/>
      </dsp:nvSpPr>
      <dsp:spPr>
        <a:xfrm>
          <a:off x="2629237" y="1619234"/>
          <a:ext cx="1015604" cy="1015604"/>
        </a:xfrm>
        <a:prstGeom prst="ellipse">
          <a:avLst/>
        </a:prstGeom>
        <a:gradFill rotWithShape="0">
          <a:gsLst>
            <a:gs pos="0">
              <a:schemeClr val="accent2">
                <a:hueOff val="3864684"/>
                <a:satOff val="-41326"/>
                <a:lumOff val="10784"/>
                <a:alphaOff val="0"/>
                <a:tint val="98000"/>
                <a:shade val="25000"/>
                <a:satMod val="250000"/>
              </a:schemeClr>
            </a:gs>
            <a:gs pos="68000">
              <a:schemeClr val="accent2">
                <a:hueOff val="3864684"/>
                <a:satOff val="-41326"/>
                <a:lumOff val="10784"/>
                <a:alphaOff val="0"/>
                <a:tint val="86000"/>
                <a:satMod val="115000"/>
              </a:schemeClr>
            </a:gs>
            <a:gs pos="100000">
              <a:schemeClr val="accent2">
                <a:hueOff val="3864684"/>
                <a:satOff val="-41326"/>
                <a:lumOff val="10784"/>
                <a:alphaOff val="0"/>
                <a:tint val="50000"/>
                <a:satMod val="150000"/>
              </a:schemeClr>
            </a:gs>
          </a:gsLst>
          <a:path path="circle">
            <a:fillToRect l="50000" t="130000" r="50000" b="-30000"/>
          </a:path>
        </a:gradFill>
        <a:ln>
          <a:noFill/>
        </a:ln>
        <a:effectLst>
          <a:outerShdw blurRad="57150" dist="38100" dir="5400000" algn="ctr" rotWithShape="0">
            <a:schemeClr val="accent2">
              <a:hueOff val="3864684"/>
              <a:satOff val="-41326"/>
              <a:lumOff val="10784"/>
              <a:alphaOff val="0"/>
              <a:shade val="9000"/>
              <a:satMod val="105000"/>
              <a:alpha val="48000"/>
            </a:schemeClr>
          </a:outerShdw>
        </a:effectLst>
        <a:scene3d>
          <a:camera prst="orthographicFront" fov="0">
            <a:rot lat="0" lon="0" rev="0"/>
          </a:camera>
          <a:lightRig rig="glow" dir="tl">
            <a:rot lat="0" lon="0" rev="900000"/>
          </a:lightRig>
        </a:scene3d>
        <a:sp3d prstMaterial="powder">
          <a:bevelT w="25400" h="381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smtClean="0"/>
            <a:t>Héb 10.19-22</a:t>
          </a:r>
          <a:endParaRPr lang="fr-FR" sz="1600" kern="1200" dirty="0"/>
        </a:p>
      </dsp:txBody>
      <dsp:txXfrm>
        <a:off x="2777969" y="1767966"/>
        <a:ext cx="718140" cy="718140"/>
      </dsp:txXfrm>
    </dsp:sp>
    <dsp:sp modelId="{7D7527C1-901A-4230-8CE5-79FAA037BB46}">
      <dsp:nvSpPr>
        <dsp:cNvPr id="0" name=""/>
        <dsp:cNvSpPr/>
      </dsp:nvSpPr>
      <dsp:spPr>
        <a:xfrm rot="20848372">
          <a:off x="1321490" y="3328098"/>
          <a:ext cx="2283107" cy="41572"/>
        </a:xfrm>
        <a:custGeom>
          <a:avLst/>
          <a:gdLst/>
          <a:ahLst/>
          <a:cxnLst/>
          <a:rect l="0" t="0" r="0" b="0"/>
          <a:pathLst>
            <a:path>
              <a:moveTo>
                <a:pt x="0" y="20786"/>
              </a:moveTo>
              <a:lnTo>
                <a:pt x="2283107" y="207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fr-FR" sz="800" kern="1200"/>
        </a:p>
      </dsp:txBody>
      <dsp:txXfrm>
        <a:off x="2405966" y="3291807"/>
        <a:ext cx="114155" cy="114155"/>
      </dsp:txXfrm>
    </dsp:sp>
    <dsp:sp modelId="{9B644D81-3E45-459A-B6A6-F841CA9187B3}">
      <dsp:nvSpPr>
        <dsp:cNvPr id="0" name=""/>
        <dsp:cNvSpPr/>
      </dsp:nvSpPr>
      <dsp:spPr>
        <a:xfrm>
          <a:off x="3565332" y="2483334"/>
          <a:ext cx="1015604" cy="1015604"/>
        </a:xfrm>
        <a:prstGeom prst="ellipse">
          <a:avLst/>
        </a:prstGeom>
        <a:gradFill rotWithShape="0">
          <a:gsLst>
            <a:gs pos="0">
              <a:schemeClr val="accent2">
                <a:hueOff val="5797025"/>
                <a:satOff val="-61990"/>
                <a:lumOff val="16177"/>
                <a:alphaOff val="0"/>
                <a:tint val="98000"/>
                <a:shade val="25000"/>
                <a:satMod val="250000"/>
              </a:schemeClr>
            </a:gs>
            <a:gs pos="68000">
              <a:schemeClr val="accent2">
                <a:hueOff val="5797025"/>
                <a:satOff val="-61990"/>
                <a:lumOff val="16177"/>
                <a:alphaOff val="0"/>
                <a:tint val="86000"/>
                <a:satMod val="115000"/>
              </a:schemeClr>
            </a:gs>
            <a:gs pos="100000">
              <a:schemeClr val="accent2">
                <a:hueOff val="5797025"/>
                <a:satOff val="-61990"/>
                <a:lumOff val="16177"/>
                <a:alphaOff val="0"/>
                <a:tint val="50000"/>
                <a:satMod val="150000"/>
              </a:schemeClr>
            </a:gs>
          </a:gsLst>
          <a:path path="circle">
            <a:fillToRect l="50000" t="130000" r="50000" b="-30000"/>
          </a:path>
        </a:gradFill>
        <a:ln>
          <a:noFill/>
        </a:ln>
        <a:effectLst>
          <a:outerShdw blurRad="57150" dist="38100" dir="5400000" algn="ctr" rotWithShape="0">
            <a:schemeClr val="accent2">
              <a:hueOff val="5797025"/>
              <a:satOff val="-61990"/>
              <a:lumOff val="16177"/>
              <a:alphaOff val="0"/>
              <a:shade val="9000"/>
              <a:satMod val="105000"/>
              <a:alpha val="48000"/>
            </a:schemeClr>
          </a:outerShdw>
        </a:effectLst>
        <a:scene3d>
          <a:camera prst="orthographicFront" fov="0">
            <a:rot lat="0" lon="0" rev="0"/>
          </a:camera>
          <a:lightRig rig="glow" dir="tl">
            <a:rot lat="0" lon="0" rev="900000"/>
          </a:lightRig>
        </a:scene3d>
        <a:sp3d prstMaterial="powder">
          <a:bevelT w="25400" h="381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smtClean="0"/>
            <a:t>Jean 14.6</a:t>
          </a:r>
          <a:endParaRPr lang="fr-FR" sz="1600" kern="1200" dirty="0"/>
        </a:p>
      </dsp:txBody>
      <dsp:txXfrm>
        <a:off x="3714064" y="2632066"/>
        <a:ext cx="718140" cy="718140"/>
      </dsp:txXfrm>
    </dsp:sp>
    <dsp:sp modelId="{29F3AA36-3882-45A8-A97A-8B09E08E1BBB}">
      <dsp:nvSpPr>
        <dsp:cNvPr id="0" name=""/>
        <dsp:cNvSpPr/>
      </dsp:nvSpPr>
      <dsp:spPr>
        <a:xfrm rot="572132">
          <a:off x="1348600" y="3796890"/>
          <a:ext cx="644019" cy="41572"/>
        </a:xfrm>
        <a:custGeom>
          <a:avLst/>
          <a:gdLst/>
          <a:ahLst/>
          <a:cxnLst/>
          <a:rect l="0" t="0" r="0" b="0"/>
          <a:pathLst>
            <a:path>
              <a:moveTo>
                <a:pt x="0" y="20786"/>
              </a:moveTo>
              <a:lnTo>
                <a:pt x="644019" y="207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1654509" y="3801576"/>
        <a:ext cx="32200" cy="32200"/>
      </dsp:txXfrm>
    </dsp:sp>
    <dsp:sp modelId="{93E027FA-E5E2-400F-B7B7-990CCD3AE919}">
      <dsp:nvSpPr>
        <dsp:cNvPr id="0" name=""/>
        <dsp:cNvSpPr/>
      </dsp:nvSpPr>
      <dsp:spPr>
        <a:xfrm>
          <a:off x="1981154" y="3447340"/>
          <a:ext cx="1015604" cy="1015604"/>
        </a:xfrm>
        <a:prstGeom prst="ellipse">
          <a:avLst/>
        </a:prstGeom>
        <a:gradFill rotWithShape="0">
          <a:gsLst>
            <a:gs pos="0">
              <a:schemeClr val="accent2">
                <a:hueOff val="7729367"/>
                <a:satOff val="-82653"/>
                <a:lumOff val="21569"/>
                <a:alphaOff val="0"/>
                <a:tint val="98000"/>
                <a:shade val="25000"/>
                <a:satMod val="250000"/>
              </a:schemeClr>
            </a:gs>
            <a:gs pos="68000">
              <a:schemeClr val="accent2">
                <a:hueOff val="7729367"/>
                <a:satOff val="-82653"/>
                <a:lumOff val="21569"/>
                <a:alphaOff val="0"/>
                <a:tint val="86000"/>
                <a:satMod val="115000"/>
              </a:schemeClr>
            </a:gs>
            <a:gs pos="100000">
              <a:schemeClr val="accent2">
                <a:hueOff val="7729367"/>
                <a:satOff val="-82653"/>
                <a:lumOff val="21569"/>
                <a:alphaOff val="0"/>
                <a:tint val="50000"/>
                <a:satMod val="150000"/>
              </a:schemeClr>
            </a:gs>
          </a:gsLst>
          <a:path path="circle">
            <a:fillToRect l="50000" t="130000" r="50000" b="-30000"/>
          </a:path>
        </a:gradFill>
        <a:ln>
          <a:noFill/>
        </a:ln>
        <a:effectLst>
          <a:outerShdw blurRad="57150" dist="38100" dir="5400000" algn="ctr" rotWithShape="0">
            <a:schemeClr val="accent2">
              <a:hueOff val="7729367"/>
              <a:satOff val="-82653"/>
              <a:lumOff val="21569"/>
              <a:alphaOff val="0"/>
              <a:shade val="9000"/>
              <a:satMod val="105000"/>
              <a:alpha val="48000"/>
            </a:schemeClr>
          </a:outerShdw>
        </a:effectLst>
        <a:scene3d>
          <a:camera prst="orthographicFront" fov="0">
            <a:rot lat="0" lon="0" rev="0"/>
          </a:camera>
          <a:lightRig rig="glow" dir="tl">
            <a:rot lat="0" lon="0" rev="900000"/>
          </a:lightRig>
        </a:scene3d>
        <a:sp3d prstMaterial="powder">
          <a:bevelT w="25400" h="381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fr-FR" sz="1600" kern="1200" dirty="0" err="1" smtClean="0"/>
            <a:t>Héb</a:t>
          </a:r>
          <a:r>
            <a:rPr lang="fr-FR" sz="1600" kern="1200" dirty="0" smtClean="0"/>
            <a:t> 9.24</a:t>
          </a:r>
          <a:endParaRPr lang="fr-FR" sz="1600" kern="1200" dirty="0"/>
        </a:p>
      </dsp:txBody>
      <dsp:txXfrm>
        <a:off x="2129886" y="3596072"/>
        <a:ext cx="718140" cy="71814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287A62-E372-4053-BBA9-FCC18DFCAA9F}">
      <dsp:nvSpPr>
        <dsp:cNvPr id="0" name=""/>
        <dsp:cNvSpPr/>
      </dsp:nvSpPr>
      <dsp:spPr>
        <a:xfrm>
          <a:off x="3080" y="1955"/>
          <a:ext cx="8223438" cy="1092558"/>
        </a:xfrm>
        <a:prstGeom prst="roundRect">
          <a:avLst>
            <a:gd name="adj" fmla="val 10000"/>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lvl="0" algn="ctr" defTabSz="2089150">
            <a:lnSpc>
              <a:spcPct val="90000"/>
            </a:lnSpc>
            <a:spcBef>
              <a:spcPct val="0"/>
            </a:spcBef>
            <a:spcAft>
              <a:spcPct val="35000"/>
            </a:spcAft>
          </a:pPr>
          <a:r>
            <a:rPr lang="fr-FR" sz="4700" kern="1200" dirty="0" smtClean="0"/>
            <a:t>Jean 3.16</a:t>
          </a:r>
          <a:endParaRPr lang="fr-FR" sz="4700" kern="1200" dirty="0"/>
        </a:p>
      </dsp:txBody>
      <dsp:txXfrm>
        <a:off x="35080" y="33955"/>
        <a:ext cx="8159438" cy="1028558"/>
      </dsp:txXfrm>
    </dsp:sp>
    <dsp:sp modelId="{38EAD21D-5457-440C-95C7-C8896F46FA16}">
      <dsp:nvSpPr>
        <dsp:cNvPr id="0" name=""/>
        <dsp:cNvSpPr/>
      </dsp:nvSpPr>
      <dsp:spPr>
        <a:xfrm>
          <a:off x="3080" y="1201740"/>
          <a:ext cx="2162402" cy="1092558"/>
        </a:xfrm>
        <a:prstGeom prst="roundRect">
          <a:avLst>
            <a:gd name="adj" fmla="val 10000"/>
          </a:avLst>
        </a:prstGeom>
        <a:gradFill rotWithShape="0">
          <a:gsLst>
            <a:gs pos="0">
              <a:schemeClr val="accent2">
                <a:hueOff val="0"/>
                <a:satOff val="0"/>
                <a:lumOff val="0"/>
                <a:alphaOff val="0"/>
                <a:tint val="98000"/>
                <a:shade val="25000"/>
                <a:satMod val="250000"/>
              </a:schemeClr>
            </a:gs>
            <a:gs pos="68000">
              <a:schemeClr val="accent2">
                <a:hueOff val="0"/>
                <a:satOff val="0"/>
                <a:lumOff val="0"/>
                <a:alphaOff val="0"/>
                <a:tint val="86000"/>
                <a:satMod val="115000"/>
              </a:schemeClr>
            </a:gs>
            <a:gs pos="100000">
              <a:schemeClr val="accent2">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fr-FR" sz="2800" kern="1200" dirty="0" smtClean="0"/>
            <a:t>Jean 3.15</a:t>
          </a:r>
          <a:endParaRPr lang="fr-FR" sz="2800" kern="1200" dirty="0"/>
        </a:p>
      </dsp:txBody>
      <dsp:txXfrm>
        <a:off x="35080" y="1233740"/>
        <a:ext cx="2098402" cy="1028558"/>
      </dsp:txXfrm>
    </dsp:sp>
    <dsp:sp modelId="{B6B340A2-1096-4E45-95E6-EFA8A54CFD62}">
      <dsp:nvSpPr>
        <dsp:cNvPr id="0" name=""/>
        <dsp:cNvSpPr/>
      </dsp:nvSpPr>
      <dsp:spPr>
        <a:xfrm>
          <a:off x="3080" y="2401525"/>
          <a:ext cx="956126"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smtClean="0"/>
            <a:t>Esa 45.22</a:t>
          </a:r>
          <a:endParaRPr lang="fr-FR" sz="1200" b="1" kern="1200" dirty="0"/>
        </a:p>
      </dsp:txBody>
      <dsp:txXfrm>
        <a:off x="31084" y="2429529"/>
        <a:ext cx="900118" cy="1036550"/>
      </dsp:txXfrm>
    </dsp:sp>
    <dsp:sp modelId="{9F687D85-504E-4513-A59D-BE42F2867F76}">
      <dsp:nvSpPr>
        <dsp:cNvPr id="0" name=""/>
        <dsp:cNvSpPr/>
      </dsp:nvSpPr>
      <dsp:spPr>
        <a:xfrm>
          <a:off x="3080"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Psa</a:t>
          </a:r>
          <a:r>
            <a:rPr lang="fr-FR" sz="1000" b="1" kern="1200" dirty="0" smtClean="0">
              <a:latin typeface="+mj-lt"/>
            </a:rPr>
            <a:t> 22.28</a:t>
          </a:r>
          <a:endParaRPr lang="fr-FR" sz="1000" b="1" kern="1200" dirty="0">
            <a:latin typeface="+mj-lt"/>
          </a:endParaRPr>
        </a:p>
      </dsp:txBody>
      <dsp:txXfrm>
        <a:off x="9972" y="3608202"/>
        <a:ext cx="221541" cy="1078774"/>
      </dsp:txXfrm>
    </dsp:sp>
    <dsp:sp modelId="{D852D023-5C93-4F4D-9844-65FEEC80F9A2}">
      <dsp:nvSpPr>
        <dsp:cNvPr id="0" name=""/>
        <dsp:cNvSpPr/>
      </dsp:nvSpPr>
      <dsp:spPr>
        <a:xfrm>
          <a:off x="243347"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Ps 67.3</a:t>
          </a:r>
          <a:endParaRPr lang="fr-FR" sz="1000" b="1" kern="1200" dirty="0">
            <a:latin typeface="+mj-lt"/>
          </a:endParaRPr>
        </a:p>
      </dsp:txBody>
      <dsp:txXfrm>
        <a:off x="250239" y="3608202"/>
        <a:ext cx="221541" cy="1078774"/>
      </dsp:txXfrm>
    </dsp:sp>
    <dsp:sp modelId="{5DB82FA6-BADB-4542-ACD7-E7CA1D9945E3}">
      <dsp:nvSpPr>
        <dsp:cNvPr id="0" name=""/>
        <dsp:cNvSpPr/>
      </dsp:nvSpPr>
      <dsp:spPr>
        <a:xfrm>
          <a:off x="483614"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Act</a:t>
          </a:r>
          <a:r>
            <a:rPr lang="fr-FR" sz="1000" b="1" kern="1200" dirty="0" smtClean="0">
              <a:latin typeface="+mj-lt"/>
            </a:rPr>
            <a:t> 17.30</a:t>
          </a:r>
          <a:endParaRPr lang="fr-FR" sz="1000" b="1" kern="1200" dirty="0">
            <a:latin typeface="+mj-lt"/>
          </a:endParaRPr>
        </a:p>
      </dsp:txBody>
      <dsp:txXfrm>
        <a:off x="490506" y="3608202"/>
        <a:ext cx="221541" cy="1078774"/>
      </dsp:txXfrm>
    </dsp:sp>
    <dsp:sp modelId="{0D9EB7A8-16D5-4DD3-87F7-D678DAC5525D}">
      <dsp:nvSpPr>
        <dsp:cNvPr id="0" name=""/>
        <dsp:cNvSpPr/>
      </dsp:nvSpPr>
      <dsp:spPr>
        <a:xfrm>
          <a:off x="723881"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Esa 43.11</a:t>
          </a:r>
          <a:endParaRPr lang="fr-FR" sz="1000" b="1" kern="1200" dirty="0">
            <a:latin typeface="+mj-lt"/>
          </a:endParaRPr>
        </a:p>
      </dsp:txBody>
      <dsp:txXfrm>
        <a:off x="730773" y="3608202"/>
        <a:ext cx="221541" cy="1078774"/>
      </dsp:txXfrm>
    </dsp:sp>
    <dsp:sp modelId="{8AA110B2-64FB-4A7F-8A63-6A4659B2B3F9}">
      <dsp:nvSpPr>
        <dsp:cNvPr id="0" name=""/>
        <dsp:cNvSpPr/>
      </dsp:nvSpPr>
      <dsp:spPr>
        <a:xfrm>
          <a:off x="969090" y="2401525"/>
          <a:ext cx="1196393"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err="1" smtClean="0"/>
            <a:t>Héb</a:t>
          </a:r>
          <a:r>
            <a:rPr lang="fr-FR" sz="1200" b="1" kern="1200" dirty="0" smtClean="0"/>
            <a:t> 7.25</a:t>
          </a:r>
          <a:endParaRPr lang="fr-FR" sz="1200" b="1" kern="1200" dirty="0"/>
        </a:p>
      </dsp:txBody>
      <dsp:txXfrm>
        <a:off x="1001090" y="2433525"/>
        <a:ext cx="1132393" cy="1028558"/>
      </dsp:txXfrm>
    </dsp:sp>
    <dsp:sp modelId="{E74A810D-6EEA-45D8-A254-B98B9512123E}">
      <dsp:nvSpPr>
        <dsp:cNvPr id="0" name=""/>
        <dsp:cNvSpPr/>
      </dsp:nvSpPr>
      <dsp:spPr>
        <a:xfrm>
          <a:off x="969090"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Éph</a:t>
          </a:r>
          <a:r>
            <a:rPr lang="fr-FR" sz="1000" b="1" kern="1200" dirty="0" smtClean="0">
              <a:latin typeface="+mj-lt"/>
            </a:rPr>
            <a:t> 3.20</a:t>
          </a:r>
          <a:endParaRPr lang="fr-FR" sz="1000" b="1" kern="1200" dirty="0">
            <a:latin typeface="+mj-lt"/>
          </a:endParaRPr>
        </a:p>
      </dsp:txBody>
      <dsp:txXfrm>
        <a:off x="975982" y="3608202"/>
        <a:ext cx="221541" cy="1078774"/>
      </dsp:txXfrm>
    </dsp:sp>
    <dsp:sp modelId="{7257A2DD-597B-40F9-9E5E-8376D67AD097}">
      <dsp:nvSpPr>
        <dsp:cNvPr id="0" name=""/>
        <dsp:cNvSpPr/>
      </dsp:nvSpPr>
      <dsp:spPr>
        <a:xfrm>
          <a:off x="1209357"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Héb</a:t>
          </a:r>
          <a:r>
            <a:rPr lang="fr-FR" sz="1000" b="1" kern="1200" dirty="0" smtClean="0">
              <a:latin typeface="+mj-lt"/>
            </a:rPr>
            <a:t> 9.24</a:t>
          </a:r>
          <a:endParaRPr lang="fr-FR" sz="1000" b="1" kern="1200" dirty="0">
            <a:latin typeface="+mj-lt"/>
          </a:endParaRPr>
        </a:p>
      </dsp:txBody>
      <dsp:txXfrm>
        <a:off x="1216249" y="3608202"/>
        <a:ext cx="221541" cy="1078774"/>
      </dsp:txXfrm>
    </dsp:sp>
    <dsp:sp modelId="{47502EF2-B374-43C8-B894-9C612AE483F7}">
      <dsp:nvSpPr>
        <dsp:cNvPr id="0" name=""/>
        <dsp:cNvSpPr/>
      </dsp:nvSpPr>
      <dsp:spPr>
        <a:xfrm>
          <a:off x="1449624"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Héb</a:t>
          </a:r>
          <a:r>
            <a:rPr lang="fr-FR" sz="1000" b="1" kern="1200" dirty="0" smtClean="0">
              <a:latin typeface="+mj-lt"/>
            </a:rPr>
            <a:t> 7.19</a:t>
          </a:r>
          <a:endParaRPr lang="fr-FR" sz="1000" b="1" kern="1200" dirty="0">
            <a:latin typeface="+mj-lt"/>
          </a:endParaRPr>
        </a:p>
      </dsp:txBody>
      <dsp:txXfrm>
        <a:off x="1456516" y="3608202"/>
        <a:ext cx="221541" cy="1078774"/>
      </dsp:txXfrm>
    </dsp:sp>
    <dsp:sp modelId="{84456F3B-7DE8-4E76-A1ED-311C3C1B4D98}">
      <dsp:nvSpPr>
        <dsp:cNvPr id="0" name=""/>
        <dsp:cNvSpPr/>
      </dsp:nvSpPr>
      <dsp:spPr>
        <a:xfrm>
          <a:off x="1689891"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Héb</a:t>
          </a:r>
          <a:r>
            <a:rPr lang="fr-FR" sz="1000" b="1" kern="1200" dirty="0" smtClean="0">
              <a:latin typeface="+mj-lt"/>
            </a:rPr>
            <a:t> 10.19</a:t>
          </a:r>
          <a:endParaRPr lang="fr-FR" sz="1000" b="1" kern="1200" dirty="0">
            <a:latin typeface="+mj-lt"/>
          </a:endParaRPr>
        </a:p>
      </dsp:txBody>
      <dsp:txXfrm>
        <a:off x="1696783" y="3608202"/>
        <a:ext cx="221541" cy="1078774"/>
      </dsp:txXfrm>
    </dsp:sp>
    <dsp:sp modelId="{2EA87115-05F9-4CCA-854F-1EC7A5E4BEAF}">
      <dsp:nvSpPr>
        <dsp:cNvPr id="0" name=""/>
        <dsp:cNvSpPr/>
      </dsp:nvSpPr>
      <dsp:spPr>
        <a:xfrm>
          <a:off x="1930158"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Jean 16.6</a:t>
          </a:r>
          <a:endParaRPr lang="fr-FR" sz="1000" b="1" kern="1200" dirty="0">
            <a:latin typeface="+mj-lt"/>
          </a:endParaRPr>
        </a:p>
      </dsp:txBody>
      <dsp:txXfrm>
        <a:off x="1937050" y="3608202"/>
        <a:ext cx="221541" cy="1078774"/>
      </dsp:txXfrm>
    </dsp:sp>
    <dsp:sp modelId="{1D9182C1-3605-499C-AFCD-BC0286A8FE3A}">
      <dsp:nvSpPr>
        <dsp:cNvPr id="0" name=""/>
        <dsp:cNvSpPr/>
      </dsp:nvSpPr>
      <dsp:spPr>
        <a:xfrm>
          <a:off x="2185251" y="1201740"/>
          <a:ext cx="2162402" cy="1092558"/>
        </a:xfrm>
        <a:prstGeom prst="roundRect">
          <a:avLst>
            <a:gd name="adj" fmla="val 10000"/>
          </a:avLst>
        </a:prstGeom>
        <a:gradFill rotWithShape="0">
          <a:gsLst>
            <a:gs pos="0">
              <a:schemeClr val="accent2">
                <a:hueOff val="0"/>
                <a:satOff val="0"/>
                <a:lumOff val="0"/>
                <a:alphaOff val="0"/>
                <a:tint val="98000"/>
                <a:shade val="25000"/>
                <a:satMod val="250000"/>
              </a:schemeClr>
            </a:gs>
            <a:gs pos="68000">
              <a:schemeClr val="accent2">
                <a:hueOff val="0"/>
                <a:satOff val="0"/>
                <a:lumOff val="0"/>
                <a:alphaOff val="0"/>
                <a:tint val="86000"/>
                <a:satMod val="115000"/>
              </a:schemeClr>
            </a:gs>
            <a:gs pos="100000">
              <a:schemeClr val="accent2">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fr-FR" sz="2800" kern="1200" dirty="0" smtClean="0"/>
            <a:t>1 Jean 4.9</a:t>
          </a:r>
          <a:endParaRPr lang="fr-FR" sz="2800" kern="1200" dirty="0"/>
        </a:p>
      </dsp:txBody>
      <dsp:txXfrm>
        <a:off x="2217251" y="1233740"/>
        <a:ext cx="2098402" cy="1028558"/>
      </dsp:txXfrm>
    </dsp:sp>
    <dsp:sp modelId="{22348CA3-4948-4863-A8E4-E1C7F63DB687}">
      <dsp:nvSpPr>
        <dsp:cNvPr id="0" name=""/>
        <dsp:cNvSpPr/>
      </dsp:nvSpPr>
      <dsp:spPr>
        <a:xfrm>
          <a:off x="2185251" y="2401525"/>
          <a:ext cx="715859"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smtClean="0"/>
            <a:t>1 Jean 2.2</a:t>
          </a:r>
          <a:endParaRPr lang="fr-FR" sz="1200" b="1" kern="1200" dirty="0"/>
        </a:p>
      </dsp:txBody>
      <dsp:txXfrm>
        <a:off x="2206218" y="2422492"/>
        <a:ext cx="673925" cy="1050624"/>
      </dsp:txXfrm>
    </dsp:sp>
    <dsp:sp modelId="{1D330F83-C3D2-44DB-976B-F1C293B81B1A}">
      <dsp:nvSpPr>
        <dsp:cNvPr id="0" name=""/>
        <dsp:cNvSpPr/>
      </dsp:nvSpPr>
      <dsp:spPr>
        <a:xfrm>
          <a:off x="2185251"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Rom 3.25</a:t>
          </a:r>
          <a:endParaRPr lang="fr-FR" sz="1000" b="1" kern="1200" dirty="0">
            <a:latin typeface="+mj-lt"/>
          </a:endParaRPr>
        </a:p>
      </dsp:txBody>
      <dsp:txXfrm>
        <a:off x="2192143" y="3608202"/>
        <a:ext cx="221541" cy="1078774"/>
      </dsp:txXfrm>
    </dsp:sp>
    <dsp:sp modelId="{8B089D13-3895-45A7-8DB6-CBEBA11AE578}">
      <dsp:nvSpPr>
        <dsp:cNvPr id="0" name=""/>
        <dsp:cNvSpPr/>
      </dsp:nvSpPr>
      <dsp:spPr>
        <a:xfrm>
          <a:off x="2425518"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Tim 2.6</a:t>
          </a:r>
          <a:endParaRPr lang="fr-FR" sz="1000" b="1" kern="1200" dirty="0">
            <a:latin typeface="+mj-lt"/>
          </a:endParaRPr>
        </a:p>
      </dsp:txBody>
      <dsp:txXfrm>
        <a:off x="2432410" y="3608202"/>
        <a:ext cx="221541" cy="1078774"/>
      </dsp:txXfrm>
    </dsp:sp>
    <dsp:sp modelId="{068D8346-379E-432E-8CB0-8F62AFA67D37}">
      <dsp:nvSpPr>
        <dsp:cNvPr id="0" name=""/>
        <dsp:cNvSpPr/>
      </dsp:nvSpPr>
      <dsp:spPr>
        <a:xfrm>
          <a:off x="2665785"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Pi 2.24</a:t>
          </a:r>
          <a:endParaRPr lang="fr-FR" sz="1000" b="1" kern="1200" dirty="0">
            <a:latin typeface="+mj-lt"/>
          </a:endParaRPr>
        </a:p>
      </dsp:txBody>
      <dsp:txXfrm>
        <a:off x="2672677" y="3608202"/>
        <a:ext cx="221541" cy="1078774"/>
      </dsp:txXfrm>
    </dsp:sp>
    <dsp:sp modelId="{40012B28-F05C-4792-AE96-3909FDD0BF3F}">
      <dsp:nvSpPr>
        <dsp:cNvPr id="0" name=""/>
        <dsp:cNvSpPr/>
      </dsp:nvSpPr>
      <dsp:spPr>
        <a:xfrm>
          <a:off x="2910994" y="2401525"/>
          <a:ext cx="1436660"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smtClean="0"/>
            <a:t>Jean 15.16</a:t>
          </a:r>
          <a:endParaRPr lang="fr-FR" sz="1200" b="1" kern="1200" dirty="0"/>
        </a:p>
      </dsp:txBody>
      <dsp:txXfrm>
        <a:off x="2942994" y="2433525"/>
        <a:ext cx="1372660" cy="1028558"/>
      </dsp:txXfrm>
    </dsp:sp>
    <dsp:sp modelId="{281564E3-8871-4E09-A1C3-A49D8D27D557}">
      <dsp:nvSpPr>
        <dsp:cNvPr id="0" name=""/>
        <dsp:cNvSpPr/>
      </dsp:nvSpPr>
      <dsp:spPr>
        <a:xfrm>
          <a:off x="2910994"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2 </a:t>
          </a:r>
          <a:r>
            <a:rPr lang="fr-FR" sz="1000" b="1" kern="1200" dirty="0" err="1" smtClean="0">
              <a:latin typeface="+mj-lt"/>
            </a:rPr>
            <a:t>Thes</a:t>
          </a:r>
          <a:r>
            <a:rPr lang="fr-FR" sz="1000" b="1" kern="1200" dirty="0" smtClean="0">
              <a:latin typeface="+mj-lt"/>
            </a:rPr>
            <a:t> 2.13</a:t>
          </a:r>
          <a:endParaRPr lang="fr-FR" sz="1000" b="1" kern="1200" dirty="0">
            <a:latin typeface="+mj-lt"/>
          </a:endParaRPr>
        </a:p>
      </dsp:txBody>
      <dsp:txXfrm>
        <a:off x="2917886" y="3608202"/>
        <a:ext cx="221541" cy="1078774"/>
      </dsp:txXfrm>
    </dsp:sp>
    <dsp:sp modelId="{771CEF13-8586-451C-B0EB-C0CB55388D07}">
      <dsp:nvSpPr>
        <dsp:cNvPr id="0" name=""/>
        <dsp:cNvSpPr/>
      </dsp:nvSpPr>
      <dsp:spPr>
        <a:xfrm>
          <a:off x="3151261"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Mc 3.14</a:t>
          </a:r>
          <a:endParaRPr lang="fr-FR" sz="1000" b="1" kern="1200" dirty="0">
            <a:latin typeface="+mj-lt"/>
          </a:endParaRPr>
        </a:p>
      </dsp:txBody>
      <dsp:txXfrm>
        <a:off x="3158153" y="3608202"/>
        <a:ext cx="221541" cy="1078774"/>
      </dsp:txXfrm>
    </dsp:sp>
    <dsp:sp modelId="{A348C294-D865-41A2-886A-1C7988A291E9}">
      <dsp:nvSpPr>
        <dsp:cNvPr id="0" name=""/>
        <dsp:cNvSpPr/>
      </dsp:nvSpPr>
      <dsp:spPr>
        <a:xfrm>
          <a:off x="3391528"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Mat 28.19</a:t>
          </a:r>
          <a:endParaRPr lang="fr-FR" sz="1000" b="1" kern="1200" dirty="0">
            <a:latin typeface="+mj-lt"/>
          </a:endParaRPr>
        </a:p>
      </dsp:txBody>
      <dsp:txXfrm>
        <a:off x="3398420" y="3608202"/>
        <a:ext cx="221541" cy="1078774"/>
      </dsp:txXfrm>
    </dsp:sp>
    <dsp:sp modelId="{D4B034FC-88BA-4B31-9082-6D2A942517A7}">
      <dsp:nvSpPr>
        <dsp:cNvPr id="0" name=""/>
        <dsp:cNvSpPr/>
      </dsp:nvSpPr>
      <dsp:spPr>
        <a:xfrm>
          <a:off x="3631795"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Éph</a:t>
          </a:r>
          <a:r>
            <a:rPr lang="fr-FR" sz="1000" b="1" kern="1200" dirty="0" smtClean="0">
              <a:latin typeface="+mj-lt"/>
            </a:rPr>
            <a:t> 2.10</a:t>
          </a:r>
          <a:endParaRPr lang="fr-FR" sz="1000" b="1" kern="1200" dirty="0">
            <a:latin typeface="+mj-lt"/>
          </a:endParaRPr>
        </a:p>
      </dsp:txBody>
      <dsp:txXfrm>
        <a:off x="3638687" y="3608202"/>
        <a:ext cx="221541" cy="1078774"/>
      </dsp:txXfrm>
    </dsp:sp>
    <dsp:sp modelId="{8C10E663-F411-46F9-8480-52B4AA9D9673}">
      <dsp:nvSpPr>
        <dsp:cNvPr id="0" name=""/>
        <dsp:cNvSpPr/>
      </dsp:nvSpPr>
      <dsp:spPr>
        <a:xfrm>
          <a:off x="3872062"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Luc 8.15</a:t>
          </a:r>
          <a:endParaRPr lang="fr-FR" sz="1000" b="1" kern="1200" dirty="0">
            <a:latin typeface="+mj-lt"/>
          </a:endParaRPr>
        </a:p>
      </dsp:txBody>
      <dsp:txXfrm>
        <a:off x="3878954" y="3608202"/>
        <a:ext cx="221541" cy="1078774"/>
      </dsp:txXfrm>
    </dsp:sp>
    <dsp:sp modelId="{35769033-DDDA-402B-BDD5-5E810D15A80F}">
      <dsp:nvSpPr>
        <dsp:cNvPr id="0" name=""/>
        <dsp:cNvSpPr/>
      </dsp:nvSpPr>
      <dsp:spPr>
        <a:xfrm>
          <a:off x="4112329"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Jean 14.13</a:t>
          </a:r>
          <a:endParaRPr lang="fr-FR" sz="1000" b="1" kern="1200" dirty="0">
            <a:latin typeface="+mj-lt"/>
          </a:endParaRPr>
        </a:p>
      </dsp:txBody>
      <dsp:txXfrm>
        <a:off x="4119221" y="3608202"/>
        <a:ext cx="221541" cy="1078774"/>
      </dsp:txXfrm>
    </dsp:sp>
    <dsp:sp modelId="{1A14CDA5-0D57-4F82-87C0-7C4A111DCD43}">
      <dsp:nvSpPr>
        <dsp:cNvPr id="0" name=""/>
        <dsp:cNvSpPr/>
      </dsp:nvSpPr>
      <dsp:spPr>
        <a:xfrm>
          <a:off x="4367421" y="1201740"/>
          <a:ext cx="3859097" cy="1092558"/>
        </a:xfrm>
        <a:prstGeom prst="roundRect">
          <a:avLst>
            <a:gd name="adj" fmla="val 10000"/>
          </a:avLst>
        </a:prstGeom>
        <a:gradFill rotWithShape="0">
          <a:gsLst>
            <a:gs pos="0">
              <a:schemeClr val="accent2">
                <a:hueOff val="0"/>
                <a:satOff val="0"/>
                <a:lumOff val="0"/>
                <a:alphaOff val="0"/>
                <a:tint val="98000"/>
                <a:shade val="25000"/>
                <a:satMod val="250000"/>
              </a:schemeClr>
            </a:gs>
            <a:gs pos="68000">
              <a:schemeClr val="accent2">
                <a:hueOff val="0"/>
                <a:satOff val="0"/>
                <a:lumOff val="0"/>
                <a:alphaOff val="0"/>
                <a:tint val="86000"/>
                <a:satMod val="115000"/>
              </a:schemeClr>
            </a:gs>
            <a:gs pos="100000">
              <a:schemeClr val="accent2">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fr-FR" sz="2800" kern="1200" dirty="0" smtClean="0"/>
            <a:t>Rom 8.32</a:t>
          </a:r>
          <a:endParaRPr lang="fr-FR" sz="2800" kern="1200" dirty="0"/>
        </a:p>
      </dsp:txBody>
      <dsp:txXfrm>
        <a:off x="4399421" y="1233740"/>
        <a:ext cx="3795097" cy="1028558"/>
      </dsp:txXfrm>
    </dsp:sp>
    <dsp:sp modelId="{3E23A25D-B358-478E-9271-F7DEE5D8723A}">
      <dsp:nvSpPr>
        <dsp:cNvPr id="0" name=""/>
        <dsp:cNvSpPr/>
      </dsp:nvSpPr>
      <dsp:spPr>
        <a:xfrm>
          <a:off x="4367421" y="2401525"/>
          <a:ext cx="235325"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smtClean="0"/>
            <a:t>Rom 5.8-10</a:t>
          </a:r>
          <a:endParaRPr lang="fr-FR" sz="1200" b="1" kern="1200" dirty="0"/>
        </a:p>
      </dsp:txBody>
      <dsp:txXfrm>
        <a:off x="4374313" y="2408417"/>
        <a:ext cx="221541" cy="1078774"/>
      </dsp:txXfrm>
    </dsp:sp>
    <dsp:sp modelId="{209C5E3A-7BCF-44FA-A3FE-A40686609BE3}">
      <dsp:nvSpPr>
        <dsp:cNvPr id="0" name=""/>
        <dsp:cNvSpPr/>
      </dsp:nvSpPr>
      <dsp:spPr>
        <a:xfrm>
          <a:off x="4612630" y="2401525"/>
          <a:ext cx="475592"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smtClean="0"/>
            <a:t>1 Tim 1.15</a:t>
          </a:r>
          <a:endParaRPr lang="fr-FR" sz="1200" b="1" kern="1200" dirty="0"/>
        </a:p>
      </dsp:txBody>
      <dsp:txXfrm>
        <a:off x="4626560" y="2415455"/>
        <a:ext cx="447732" cy="1064698"/>
      </dsp:txXfrm>
    </dsp:sp>
    <dsp:sp modelId="{D01F23F8-9919-4648-BAE6-06AF6020D341}">
      <dsp:nvSpPr>
        <dsp:cNvPr id="0" name=""/>
        <dsp:cNvSpPr/>
      </dsp:nvSpPr>
      <dsp:spPr>
        <a:xfrm>
          <a:off x="4612630"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Luc 9.56</a:t>
          </a:r>
          <a:endParaRPr lang="fr-FR" sz="1000" b="1" kern="1200" dirty="0">
            <a:latin typeface="+mj-lt"/>
          </a:endParaRPr>
        </a:p>
      </dsp:txBody>
      <dsp:txXfrm>
        <a:off x="4619522" y="3608202"/>
        <a:ext cx="221541" cy="1078774"/>
      </dsp:txXfrm>
    </dsp:sp>
    <dsp:sp modelId="{5D5C2EEE-9981-4C29-9208-BF5A0F22A1FA}">
      <dsp:nvSpPr>
        <dsp:cNvPr id="0" name=""/>
        <dsp:cNvSpPr/>
      </dsp:nvSpPr>
      <dsp:spPr>
        <a:xfrm>
          <a:off x="4852897"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Jean 3.17</a:t>
          </a:r>
          <a:endParaRPr lang="fr-FR" sz="1000" b="1" kern="1200" dirty="0">
            <a:latin typeface="+mj-lt"/>
          </a:endParaRPr>
        </a:p>
      </dsp:txBody>
      <dsp:txXfrm>
        <a:off x="4859789" y="3608202"/>
        <a:ext cx="221541" cy="1078774"/>
      </dsp:txXfrm>
    </dsp:sp>
    <dsp:sp modelId="{E261B54B-6E3E-4219-A0C3-A5CD79FACD04}">
      <dsp:nvSpPr>
        <dsp:cNvPr id="0" name=""/>
        <dsp:cNvSpPr/>
      </dsp:nvSpPr>
      <dsp:spPr>
        <a:xfrm>
          <a:off x="5098106" y="2401525"/>
          <a:ext cx="475592"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err="1" smtClean="0"/>
            <a:t>Éph</a:t>
          </a:r>
          <a:r>
            <a:rPr lang="fr-FR" sz="1200" b="1" kern="1200" dirty="0" smtClean="0"/>
            <a:t> 2.13</a:t>
          </a:r>
          <a:endParaRPr lang="fr-FR" sz="1200" b="1" kern="1200" dirty="0"/>
        </a:p>
      </dsp:txBody>
      <dsp:txXfrm>
        <a:off x="5112036" y="2415455"/>
        <a:ext cx="447732" cy="1064698"/>
      </dsp:txXfrm>
    </dsp:sp>
    <dsp:sp modelId="{BE74A247-C6EE-4BE9-8C7A-15DB2E35E7E9}">
      <dsp:nvSpPr>
        <dsp:cNvPr id="0" name=""/>
        <dsp:cNvSpPr/>
      </dsp:nvSpPr>
      <dsp:spPr>
        <a:xfrm>
          <a:off x="5098106"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Pi 2.10</a:t>
          </a:r>
          <a:endParaRPr lang="fr-FR" sz="1000" b="1" kern="1200" dirty="0">
            <a:latin typeface="+mj-lt"/>
          </a:endParaRPr>
        </a:p>
      </dsp:txBody>
      <dsp:txXfrm>
        <a:off x="5104998" y="3608202"/>
        <a:ext cx="221541" cy="1078774"/>
      </dsp:txXfrm>
    </dsp:sp>
    <dsp:sp modelId="{42BFC036-7EF2-44B7-9942-F7BD749822B6}">
      <dsp:nvSpPr>
        <dsp:cNvPr id="0" name=""/>
        <dsp:cNvSpPr/>
      </dsp:nvSpPr>
      <dsp:spPr>
        <a:xfrm>
          <a:off x="5338373"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Col 1.21</a:t>
          </a:r>
          <a:endParaRPr lang="fr-FR" sz="1000" b="1" kern="1200" dirty="0">
            <a:latin typeface="+mj-lt"/>
          </a:endParaRPr>
        </a:p>
      </dsp:txBody>
      <dsp:txXfrm>
        <a:off x="5345265" y="3608202"/>
        <a:ext cx="221541" cy="1078774"/>
      </dsp:txXfrm>
    </dsp:sp>
    <dsp:sp modelId="{78D9732A-CB3E-41FF-B254-2B7F784D4C2A}">
      <dsp:nvSpPr>
        <dsp:cNvPr id="0" name=""/>
        <dsp:cNvSpPr/>
      </dsp:nvSpPr>
      <dsp:spPr>
        <a:xfrm>
          <a:off x="5583582" y="2401525"/>
          <a:ext cx="1436660"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err="1" smtClean="0"/>
            <a:t>Héb</a:t>
          </a:r>
          <a:r>
            <a:rPr lang="fr-FR" sz="1200" b="1" kern="1200" dirty="0" smtClean="0"/>
            <a:t> 9.14</a:t>
          </a:r>
          <a:endParaRPr lang="fr-FR" sz="1200" b="1" kern="1200" dirty="0"/>
        </a:p>
      </dsp:txBody>
      <dsp:txXfrm>
        <a:off x="5615582" y="2433525"/>
        <a:ext cx="1372660" cy="1028558"/>
      </dsp:txXfrm>
    </dsp:sp>
    <dsp:sp modelId="{31C6088E-6746-4BF6-B8D3-A7E9BFED63CE}">
      <dsp:nvSpPr>
        <dsp:cNvPr id="0" name=""/>
        <dsp:cNvSpPr/>
      </dsp:nvSpPr>
      <dsp:spPr>
        <a:xfrm>
          <a:off x="5583582"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Rom 7.4-6</a:t>
          </a:r>
          <a:endParaRPr lang="fr-FR" sz="1000" b="1" kern="1200" dirty="0">
            <a:latin typeface="+mj-lt"/>
          </a:endParaRPr>
        </a:p>
      </dsp:txBody>
      <dsp:txXfrm>
        <a:off x="5590474" y="3608202"/>
        <a:ext cx="221541" cy="1078774"/>
      </dsp:txXfrm>
    </dsp:sp>
    <dsp:sp modelId="{87B940BF-20F5-4459-97BD-E85F0949AA60}">
      <dsp:nvSpPr>
        <dsp:cNvPr id="0" name=""/>
        <dsp:cNvSpPr/>
      </dsp:nvSpPr>
      <dsp:spPr>
        <a:xfrm>
          <a:off x="5823849"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Jean 10.18</a:t>
          </a:r>
          <a:endParaRPr lang="fr-FR" sz="1000" b="1" kern="1200" dirty="0">
            <a:latin typeface="+mj-lt"/>
          </a:endParaRPr>
        </a:p>
      </dsp:txBody>
      <dsp:txXfrm>
        <a:off x="5830741" y="3608202"/>
        <a:ext cx="221541" cy="1078774"/>
      </dsp:txXfrm>
    </dsp:sp>
    <dsp:sp modelId="{19D8AF08-2770-4954-9A69-BB9492ECA59F}">
      <dsp:nvSpPr>
        <dsp:cNvPr id="0" name=""/>
        <dsp:cNvSpPr/>
      </dsp:nvSpPr>
      <dsp:spPr>
        <a:xfrm>
          <a:off x="6064116"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Éph</a:t>
          </a:r>
          <a:r>
            <a:rPr lang="fr-FR" sz="1000" b="1" kern="1200" dirty="0" smtClean="0">
              <a:latin typeface="+mj-lt"/>
            </a:rPr>
            <a:t> 5.2</a:t>
          </a:r>
          <a:endParaRPr lang="fr-FR" sz="1000" b="1" kern="1200" dirty="0">
            <a:latin typeface="+mj-lt"/>
          </a:endParaRPr>
        </a:p>
      </dsp:txBody>
      <dsp:txXfrm>
        <a:off x="6071008" y="3608202"/>
        <a:ext cx="221541" cy="1078774"/>
      </dsp:txXfrm>
    </dsp:sp>
    <dsp:sp modelId="{0B5C2A15-D925-4AB1-BAE9-66E5D2B7F90C}">
      <dsp:nvSpPr>
        <dsp:cNvPr id="0" name=""/>
        <dsp:cNvSpPr/>
      </dsp:nvSpPr>
      <dsp:spPr>
        <a:xfrm>
          <a:off x="6304383"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Héb</a:t>
          </a:r>
          <a:r>
            <a:rPr lang="fr-FR" sz="1000" b="1" kern="1200" dirty="0" smtClean="0">
              <a:latin typeface="+mj-lt"/>
            </a:rPr>
            <a:t> 7.26</a:t>
          </a:r>
          <a:endParaRPr lang="fr-FR" sz="1000" b="1" kern="1200" dirty="0">
            <a:latin typeface="+mj-lt"/>
          </a:endParaRPr>
        </a:p>
      </dsp:txBody>
      <dsp:txXfrm>
        <a:off x="6311275" y="3608202"/>
        <a:ext cx="221541" cy="1078774"/>
      </dsp:txXfrm>
    </dsp:sp>
    <dsp:sp modelId="{78CCB91D-E674-4FE9-A38C-B70A2A1FA58D}">
      <dsp:nvSpPr>
        <dsp:cNvPr id="0" name=""/>
        <dsp:cNvSpPr/>
      </dsp:nvSpPr>
      <dsp:spPr>
        <a:xfrm>
          <a:off x="6544650"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Pi 1.19</a:t>
          </a:r>
          <a:endParaRPr lang="fr-FR" sz="1000" b="1" kern="1200" dirty="0">
            <a:latin typeface="+mj-lt"/>
          </a:endParaRPr>
        </a:p>
      </dsp:txBody>
      <dsp:txXfrm>
        <a:off x="6551542" y="3608202"/>
        <a:ext cx="221541" cy="1078774"/>
      </dsp:txXfrm>
    </dsp:sp>
    <dsp:sp modelId="{E979E533-6AB7-46C9-B24F-521F22FAAC80}">
      <dsp:nvSpPr>
        <dsp:cNvPr id="0" name=""/>
        <dsp:cNvSpPr/>
      </dsp:nvSpPr>
      <dsp:spPr>
        <a:xfrm>
          <a:off x="6784917"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Tit 2.14</a:t>
          </a:r>
          <a:endParaRPr lang="fr-FR" sz="1000" b="1" kern="1200" dirty="0">
            <a:latin typeface="+mj-lt"/>
          </a:endParaRPr>
        </a:p>
      </dsp:txBody>
      <dsp:txXfrm>
        <a:off x="6791809" y="3608202"/>
        <a:ext cx="221541" cy="1078774"/>
      </dsp:txXfrm>
    </dsp:sp>
    <dsp:sp modelId="{033BC2E4-8A8C-473A-B996-B2B7C453F015}">
      <dsp:nvSpPr>
        <dsp:cNvPr id="0" name=""/>
        <dsp:cNvSpPr/>
      </dsp:nvSpPr>
      <dsp:spPr>
        <a:xfrm>
          <a:off x="7030125" y="2401525"/>
          <a:ext cx="1196393" cy="1092558"/>
        </a:xfrm>
        <a:prstGeom prst="roundRect">
          <a:avLst>
            <a:gd name="adj" fmla="val 10000"/>
          </a:avLst>
        </a:prstGeom>
        <a:gradFill rotWithShape="0">
          <a:gsLst>
            <a:gs pos="0">
              <a:schemeClr val="accent3">
                <a:hueOff val="0"/>
                <a:satOff val="0"/>
                <a:lumOff val="0"/>
                <a:alphaOff val="0"/>
                <a:tint val="98000"/>
                <a:shade val="25000"/>
                <a:satMod val="250000"/>
              </a:schemeClr>
            </a:gs>
            <a:gs pos="68000">
              <a:schemeClr val="accent3">
                <a:hueOff val="0"/>
                <a:satOff val="0"/>
                <a:lumOff val="0"/>
                <a:alphaOff val="0"/>
                <a:tint val="86000"/>
                <a:satMod val="115000"/>
              </a:schemeClr>
            </a:gs>
            <a:gs pos="100000">
              <a:schemeClr val="accent3">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45720" tIns="45720" rIns="45720" bIns="45720" numCol="1" spcCol="1270" anchor="ctr" anchorCtr="0">
          <a:noAutofit/>
        </a:bodyPr>
        <a:lstStyle/>
        <a:p>
          <a:pPr lvl="0" algn="ctr" defTabSz="533400">
            <a:lnSpc>
              <a:spcPct val="90000"/>
            </a:lnSpc>
            <a:spcBef>
              <a:spcPct val="0"/>
            </a:spcBef>
            <a:spcAft>
              <a:spcPct val="35000"/>
            </a:spcAft>
          </a:pPr>
          <a:r>
            <a:rPr lang="fr-FR" sz="1200" b="1" kern="1200" dirty="0" smtClean="0"/>
            <a:t>1 </a:t>
          </a:r>
          <a:r>
            <a:rPr lang="fr-FR" sz="1200" b="1" kern="1200" dirty="0" err="1" smtClean="0"/>
            <a:t>Thes</a:t>
          </a:r>
          <a:r>
            <a:rPr lang="fr-FR" sz="1200" b="1" kern="1200" dirty="0" smtClean="0"/>
            <a:t> 1.10</a:t>
          </a:r>
          <a:endParaRPr lang="fr-FR" sz="1200" b="1" kern="1200" dirty="0"/>
        </a:p>
      </dsp:txBody>
      <dsp:txXfrm>
        <a:off x="7062125" y="2433525"/>
        <a:ext cx="1132393" cy="1028558"/>
      </dsp:txXfrm>
    </dsp:sp>
    <dsp:sp modelId="{611E4511-20F9-47BF-91EB-992676E1BD11}">
      <dsp:nvSpPr>
        <dsp:cNvPr id="0" name=""/>
        <dsp:cNvSpPr/>
      </dsp:nvSpPr>
      <dsp:spPr>
        <a:xfrm>
          <a:off x="7030125"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a:t>
          </a:r>
          <a:r>
            <a:rPr lang="fr-FR" sz="1000" b="1" kern="1200" dirty="0" err="1" smtClean="0">
              <a:latin typeface="+mj-lt"/>
            </a:rPr>
            <a:t>Thes</a:t>
          </a:r>
          <a:r>
            <a:rPr lang="fr-FR" sz="1000" b="1" kern="1200" dirty="0" smtClean="0">
              <a:latin typeface="+mj-lt"/>
            </a:rPr>
            <a:t> 2.13</a:t>
          </a:r>
          <a:endParaRPr lang="fr-FR" sz="1000" b="1" kern="1200" dirty="0">
            <a:latin typeface="+mj-lt"/>
          </a:endParaRPr>
        </a:p>
      </dsp:txBody>
      <dsp:txXfrm>
        <a:off x="7037017" y="3608202"/>
        <a:ext cx="221541" cy="1078774"/>
      </dsp:txXfrm>
    </dsp:sp>
    <dsp:sp modelId="{90F7640D-0039-4D8D-BD66-6675064D8CA7}">
      <dsp:nvSpPr>
        <dsp:cNvPr id="0" name=""/>
        <dsp:cNvSpPr/>
      </dsp:nvSpPr>
      <dsp:spPr>
        <a:xfrm>
          <a:off x="7270392"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Cor 12.2</a:t>
          </a:r>
          <a:endParaRPr lang="fr-FR" sz="1000" b="1" kern="1200" dirty="0">
            <a:latin typeface="+mj-lt"/>
          </a:endParaRPr>
        </a:p>
      </dsp:txBody>
      <dsp:txXfrm>
        <a:off x="7277284" y="3608202"/>
        <a:ext cx="221541" cy="1078774"/>
      </dsp:txXfrm>
    </dsp:sp>
    <dsp:sp modelId="{CD381532-4F3C-43F9-982D-A6D0397FA509}">
      <dsp:nvSpPr>
        <dsp:cNvPr id="0" name=""/>
        <dsp:cNvSpPr/>
      </dsp:nvSpPr>
      <dsp:spPr>
        <a:xfrm>
          <a:off x="7510659"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Gal 4.8</a:t>
          </a:r>
          <a:endParaRPr lang="fr-FR" sz="1000" b="1" kern="1200" dirty="0">
            <a:latin typeface="+mj-lt"/>
          </a:endParaRPr>
        </a:p>
      </dsp:txBody>
      <dsp:txXfrm>
        <a:off x="7517551" y="3608202"/>
        <a:ext cx="221541" cy="1078774"/>
      </dsp:txXfrm>
    </dsp:sp>
    <dsp:sp modelId="{CC049BF9-2B30-407D-A0D0-C226BEB521DF}">
      <dsp:nvSpPr>
        <dsp:cNvPr id="0" name=""/>
        <dsp:cNvSpPr/>
      </dsp:nvSpPr>
      <dsp:spPr>
        <a:xfrm>
          <a:off x="7750926"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err="1" smtClean="0">
              <a:latin typeface="+mj-lt"/>
            </a:rPr>
            <a:t>At</a:t>
          </a:r>
          <a:r>
            <a:rPr lang="fr-FR" sz="1000" b="1" kern="1200" dirty="0" smtClean="0">
              <a:latin typeface="+mj-lt"/>
            </a:rPr>
            <a:t> 14.15</a:t>
          </a:r>
          <a:endParaRPr lang="fr-FR" sz="1000" b="1" kern="1200" dirty="0">
            <a:latin typeface="+mj-lt"/>
          </a:endParaRPr>
        </a:p>
      </dsp:txBody>
      <dsp:txXfrm>
        <a:off x="7757818" y="3608202"/>
        <a:ext cx="221541" cy="1078774"/>
      </dsp:txXfrm>
    </dsp:sp>
    <dsp:sp modelId="{12A804B6-8DE4-4E1F-B21C-5914DE3AD4C1}">
      <dsp:nvSpPr>
        <dsp:cNvPr id="0" name=""/>
        <dsp:cNvSpPr/>
      </dsp:nvSpPr>
      <dsp:spPr>
        <a:xfrm>
          <a:off x="7991193" y="3601310"/>
          <a:ext cx="235325" cy="1092558"/>
        </a:xfrm>
        <a:prstGeom prst="roundRect">
          <a:avLst>
            <a:gd name="adj" fmla="val 100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txBody>
        <a:bodyPr spcFirstLastPara="0" vert="vert270" wrap="square" lIns="38100" tIns="38100" rIns="38100" bIns="38100" numCol="1" spcCol="1270" anchor="ctr" anchorCtr="0">
          <a:noAutofit/>
        </a:bodyPr>
        <a:lstStyle/>
        <a:p>
          <a:pPr lvl="0" algn="ctr" defTabSz="444500">
            <a:lnSpc>
              <a:spcPct val="90000"/>
            </a:lnSpc>
            <a:spcBef>
              <a:spcPct val="0"/>
            </a:spcBef>
            <a:spcAft>
              <a:spcPct val="35000"/>
            </a:spcAft>
          </a:pPr>
          <a:r>
            <a:rPr lang="fr-FR" sz="1000" b="1" kern="1200" dirty="0" smtClean="0">
              <a:latin typeface="+mj-lt"/>
            </a:rPr>
            <a:t>1 </a:t>
          </a:r>
          <a:r>
            <a:rPr lang="fr-FR" sz="1000" b="1" kern="1200" dirty="0" err="1" smtClean="0">
              <a:latin typeface="+mj-lt"/>
            </a:rPr>
            <a:t>Thes</a:t>
          </a:r>
          <a:r>
            <a:rPr lang="fr-FR" sz="1000" b="1" kern="1200" dirty="0" smtClean="0">
              <a:latin typeface="+mj-lt"/>
            </a:rPr>
            <a:t> 4.14</a:t>
          </a:r>
          <a:endParaRPr lang="fr-FR" sz="1000" b="1" kern="1200" dirty="0">
            <a:latin typeface="+mj-lt"/>
          </a:endParaRPr>
        </a:p>
      </dsp:txBody>
      <dsp:txXfrm>
        <a:off x="7998085" y="3608202"/>
        <a:ext cx="221541" cy="1078774"/>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noFill/>
          <a:ln>
            <a:solidFill>
              <a:schemeClr val="tx1">
                <a:lumMod val="85000"/>
              </a:schemeClr>
            </a:solid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1"/>
                </a:solidFill>
                <a:effectLst>
                  <a:outerShdw blurRad="38100" dist="25400" dir="5400000" algn="tl" rotWithShape="0">
                    <a:srgbClr val="000000">
                      <a:alpha val="43000"/>
                    </a:srgbClr>
                  </a:outerShdw>
                </a:effectLst>
                <a:latin typeface="+mj-lt"/>
                <a:ea typeface="+mj-ea"/>
                <a:cs typeface="+mj-cs"/>
              </a:defRPr>
            </a:lvl1pPr>
          </a:lstStyle>
          <a:p>
            <a:r>
              <a:rPr kumimoji="0" lang="fr-FR" dirty="0" smtClean="0"/>
              <a:t>Cliquez pour modifier le style du titre</a:t>
            </a:r>
            <a:endParaRPr kumimoji="0" lang="en-US" dirty="0"/>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FDE94A9D-336A-4770-A41A-63D1CC287D01}"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7355160" cy="1296144"/>
          </a:xfrm>
        </p:spPr>
        <p:txBody>
          <a:bodyPr>
            <a:noAutofit/>
          </a:bodyPr>
          <a:lstStyle>
            <a:lvl1pPr algn="r">
              <a:defRPr sz="4400" b="1"/>
            </a:lvl1pPr>
          </a:lstStyle>
          <a:p>
            <a:r>
              <a:rPr kumimoji="0" lang="fr-FR" dirty="0" smtClean="0"/>
              <a:t>Cliquez pour modifier le style du titre</a:t>
            </a:r>
            <a:endParaRPr kumimoji="0" lang="en-US" dirty="0"/>
          </a:p>
        </p:txBody>
      </p:sp>
      <p:sp>
        <p:nvSpPr>
          <p:cNvPr id="3" name="Espace réservé du contenu 2"/>
          <p:cNvSpPr>
            <a:spLocks noGrp="1"/>
          </p:cNvSpPr>
          <p:nvPr>
            <p:ph idx="1"/>
          </p:nvPr>
        </p:nvSpPr>
        <p:spPr/>
        <p:txBody>
          <a:bodyPr/>
          <a:lstStyle>
            <a:lvl1pPr>
              <a:defRPr b="1">
                <a:solidFill>
                  <a:schemeClr val="accent1">
                    <a:lumMod val="75000"/>
                  </a:schemeClr>
                </a:solidFill>
                <a:latin typeface="Candara" pitchFamily="34" charset="0"/>
              </a:defRPr>
            </a:lvl1pPr>
            <a:lvl2pPr>
              <a:defRPr b="1">
                <a:solidFill>
                  <a:schemeClr val="accent1">
                    <a:lumMod val="75000"/>
                  </a:schemeClr>
                </a:solidFill>
                <a:latin typeface="Candara" pitchFamily="34" charset="0"/>
              </a:defRPr>
            </a:lvl2pPr>
            <a:lvl3pPr>
              <a:defRPr b="1">
                <a:solidFill>
                  <a:schemeClr val="accent1">
                    <a:lumMod val="75000"/>
                  </a:schemeClr>
                </a:solidFill>
                <a:latin typeface="Candara" pitchFamily="34" charset="0"/>
              </a:defRPr>
            </a:lvl3pPr>
            <a:lvl4pPr>
              <a:defRPr b="1">
                <a:solidFill>
                  <a:schemeClr val="accent1">
                    <a:lumMod val="75000"/>
                  </a:schemeClr>
                </a:solidFill>
                <a:latin typeface="Candara" pitchFamily="34" charset="0"/>
              </a:defRPr>
            </a:lvl4pPr>
            <a:lvl5pPr>
              <a:defRPr b="1">
                <a:solidFill>
                  <a:schemeClr val="accent1">
                    <a:lumMod val="75000"/>
                  </a:schemeClr>
                </a:solidFill>
                <a:latin typeface="Candara" pitchFamily="34" charset="0"/>
              </a:defRPr>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E94A9D-336A-4770-A41A-63D1CC287D01}"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FDE94A9D-336A-4770-A41A-63D1CC287D01}"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C479C5A-E70F-46D4-B09F-89A8DC097C21}" type="datetimeFigureOut">
              <a:rPr lang="fr-FR" smtClean="0"/>
              <a:pPr/>
              <a:t>19/01/2018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E94A9D-336A-4770-A41A-63D1CC287D01}" type="slidenum">
              <a:rPr lang="fr-FR" smtClean="0"/>
              <a:pPr/>
              <a:t>‹N°›</a:t>
            </a:fld>
            <a:endParaRPr lang="fr-FR"/>
          </a:p>
        </p:txBody>
      </p:sp>
    </p:spTree>
  </p:cSld>
  <p:clrMapOvr>
    <a:masterClrMapping/>
  </p:clrMapOvr>
  <p:transition spd="med">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260648"/>
            <a:ext cx="8229600" cy="1296144"/>
          </a:xfrm>
          <a:prstGeom prst="rect">
            <a:avLst/>
          </a:prstGeom>
        </p:spPr>
        <p:txBody>
          <a:bodyPr vert="horz" lIns="0" rIns="0" bIns="0" anchor="b">
            <a:noAutofit/>
          </a:bodyPr>
          <a:lstStyle/>
          <a:p>
            <a:r>
              <a:rPr kumimoji="0" lang="fr-FR" dirty="0" smtClean="0"/>
              <a:t>Cliquez pour modifier le style du titre</a:t>
            </a:r>
            <a:endParaRPr kumimoji="0" lang="en-US" dirty="0"/>
          </a:p>
        </p:txBody>
      </p:sp>
      <p:sp>
        <p:nvSpPr>
          <p:cNvPr id="30" name="Espace réservé du texte 29"/>
          <p:cNvSpPr>
            <a:spLocks noGrp="1"/>
          </p:cNvSpPr>
          <p:nvPr>
            <p:ph type="body" idx="1"/>
          </p:nvPr>
        </p:nvSpPr>
        <p:spPr>
          <a:xfrm>
            <a:off x="457200" y="1628800"/>
            <a:ext cx="8229600" cy="469580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C479C5A-E70F-46D4-B09F-89A8DC097C21}" type="datetimeFigureOut">
              <a:rPr lang="fr-FR" smtClean="0"/>
              <a:pPr/>
              <a:t>19/01/2018</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DE94A9D-336A-4770-A41A-63D1CC287D01}"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p:fade/>
  </p:transition>
  <p:timing>
    <p:tnLst>
      <p:par>
        <p:cTn id="1" dur="indefinite" restart="never" nodeType="tmRoot"/>
      </p:par>
    </p:tnLst>
  </p:timing>
  <p:txStyles>
    <p:titleStyle>
      <a:lvl1pPr algn="r" rtl="0" eaLnBrk="1" latinLnBrk="0" hangingPunct="1">
        <a:spcBef>
          <a:spcPct val="0"/>
        </a:spcBef>
        <a:buNone/>
        <a:defRPr kumimoji="0" lang="en-US" sz="4400" b="1" kern="1200" dirty="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diagramLayout" Target="../diagrams/layout5.xml"/><Relationship Id="rId18" Type="http://schemas.openxmlformats.org/officeDocument/2006/relationships/diagramLayout" Target="../diagrams/layout6.xml"/><Relationship Id="rId26" Type="http://schemas.microsoft.com/office/2007/relationships/diagramDrawing" Target="../diagrams/drawing7.xml"/><Relationship Id="rId3" Type="http://schemas.openxmlformats.org/officeDocument/2006/relationships/diagramLayout" Target="../diagrams/layout3.xml"/><Relationship Id="rId21" Type="http://schemas.microsoft.com/office/2007/relationships/diagramDrawing" Target="../diagrams/drawing6.xml"/><Relationship Id="rId7" Type="http://schemas.openxmlformats.org/officeDocument/2006/relationships/diagramData" Target="../diagrams/data4.xml"/><Relationship Id="rId12" Type="http://schemas.openxmlformats.org/officeDocument/2006/relationships/diagramData" Target="../diagrams/data5.xml"/><Relationship Id="rId17" Type="http://schemas.openxmlformats.org/officeDocument/2006/relationships/diagramData" Target="../diagrams/data6.xml"/><Relationship Id="rId25" Type="http://schemas.openxmlformats.org/officeDocument/2006/relationships/diagramColors" Target="../diagrams/colors7.xml"/><Relationship Id="rId2" Type="http://schemas.openxmlformats.org/officeDocument/2006/relationships/diagramData" Target="../diagrams/data3.xml"/><Relationship Id="rId16" Type="http://schemas.microsoft.com/office/2007/relationships/diagramDrawing" Target="../diagrams/drawing5.xml"/><Relationship Id="rId20" Type="http://schemas.openxmlformats.org/officeDocument/2006/relationships/diagramColors" Target="../diagrams/colors6.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24" Type="http://schemas.openxmlformats.org/officeDocument/2006/relationships/diagramQuickStyle" Target="../diagrams/quickStyle7.xml"/><Relationship Id="rId5" Type="http://schemas.openxmlformats.org/officeDocument/2006/relationships/diagramColors" Target="../diagrams/colors3.xml"/><Relationship Id="rId15" Type="http://schemas.openxmlformats.org/officeDocument/2006/relationships/diagramColors" Target="../diagrams/colors5.xml"/><Relationship Id="rId23" Type="http://schemas.openxmlformats.org/officeDocument/2006/relationships/diagramLayout" Target="../diagrams/layout7.xml"/><Relationship Id="rId10" Type="http://schemas.openxmlformats.org/officeDocument/2006/relationships/diagramColors" Target="../diagrams/colors4.xml"/><Relationship Id="rId19" Type="http://schemas.openxmlformats.org/officeDocument/2006/relationships/diagramQuickStyle" Target="../diagrams/quickStyle6.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diagramQuickStyle" Target="../diagrams/quickStyle5.xml"/><Relationship Id="rId22" Type="http://schemas.openxmlformats.org/officeDocument/2006/relationships/diagramData" Target="../diagrams/data7.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12" Type="http://schemas.openxmlformats.org/officeDocument/2006/relationships/image" Target="../media/image3.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5.xml"/><Relationship Id="rId3" Type="http://schemas.openxmlformats.org/officeDocument/2006/relationships/diagramLayout" Target="../diagrams/layout14.xml"/><Relationship Id="rId7" Type="http://schemas.openxmlformats.org/officeDocument/2006/relationships/diagramData" Target="../diagrams/data15.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11" Type="http://schemas.microsoft.com/office/2007/relationships/diagramDrawing" Target="../diagrams/drawing15.xml"/><Relationship Id="rId5" Type="http://schemas.openxmlformats.org/officeDocument/2006/relationships/diagramColors" Target="../diagrams/colors14.xml"/><Relationship Id="rId10" Type="http://schemas.openxmlformats.org/officeDocument/2006/relationships/diagramColors" Target="../diagrams/colors15.xml"/><Relationship Id="rId4" Type="http://schemas.openxmlformats.org/officeDocument/2006/relationships/diagramQuickStyle" Target="../diagrams/quickStyle14.xml"/><Relationship Id="rId9" Type="http://schemas.openxmlformats.org/officeDocument/2006/relationships/diagramQuickStyle" Target="../diagrams/quickStyle15.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7.xml"/><Relationship Id="rId3" Type="http://schemas.openxmlformats.org/officeDocument/2006/relationships/diagramLayout" Target="../diagrams/layout16.xml"/><Relationship Id="rId7" Type="http://schemas.openxmlformats.org/officeDocument/2006/relationships/diagramData" Target="../diagrams/data17.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11" Type="http://schemas.microsoft.com/office/2007/relationships/diagramDrawing" Target="../diagrams/drawing17.xml"/><Relationship Id="rId5" Type="http://schemas.openxmlformats.org/officeDocument/2006/relationships/diagramColors" Target="../diagrams/colors16.xml"/><Relationship Id="rId10" Type="http://schemas.openxmlformats.org/officeDocument/2006/relationships/diagramColors" Target="../diagrams/colors17.xml"/><Relationship Id="rId4" Type="http://schemas.openxmlformats.org/officeDocument/2006/relationships/diagramQuickStyle" Target="../diagrams/quickStyle16.xml"/><Relationship Id="rId9" Type="http://schemas.openxmlformats.org/officeDocument/2006/relationships/diagramQuickStyle" Target="../diagrams/quickStyle1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t>Étudier la Bible avec les parallèles</a:t>
            </a:r>
            <a:endParaRPr lang="fr-FR" dirty="0"/>
          </a:p>
        </p:txBody>
      </p:sp>
      <p:sp>
        <p:nvSpPr>
          <p:cNvPr id="3" name="Sous-titre 2"/>
          <p:cNvSpPr>
            <a:spLocks noGrp="1"/>
          </p:cNvSpPr>
          <p:nvPr>
            <p:ph type="subTitle" idx="1"/>
          </p:nvPr>
        </p:nvSpPr>
        <p:spPr/>
        <p:txBody>
          <a:bodyPr/>
          <a:lstStyle/>
          <a:p>
            <a:r>
              <a:rPr lang="fr-FR" dirty="0" smtClean="0"/>
              <a:t>Texte de base: Jean 3.16</a:t>
            </a:r>
            <a:endParaRPr lang="fr-FR" dirty="0"/>
          </a:p>
        </p:txBody>
      </p:sp>
      <p:pic>
        <p:nvPicPr>
          <p:cNvPr id="1026" name="Picture 2" descr="C:\Users\Thibault\@Christian Life\Hors-la-Loi\BibleOuverte9.jpg"/>
          <p:cNvPicPr>
            <a:picLocks noChangeAspect="1" noChangeArrowheads="1"/>
          </p:cNvPicPr>
          <p:nvPr/>
        </p:nvPicPr>
        <p:blipFill>
          <a:blip r:embed="rId2" cstate="print"/>
          <a:srcRect/>
          <a:stretch>
            <a:fillRect/>
          </a:stretch>
        </p:blipFill>
        <p:spPr bwMode="auto">
          <a:xfrm>
            <a:off x="5117099" y="3861048"/>
            <a:ext cx="3216879" cy="2160240"/>
          </a:xfrm>
          <a:prstGeom prst="rect">
            <a:avLst/>
          </a:prstGeom>
          <a:ln>
            <a:noFill/>
          </a:ln>
          <a:effectLst>
            <a:softEdge rad="112500"/>
          </a:effectLst>
        </p:spPr>
      </p:pic>
    </p:spTree>
    <p:extLst>
      <p:ext uri="{BB962C8B-B14F-4D97-AF65-F5344CB8AC3E}">
        <p14:creationId xmlns:p14="http://schemas.microsoft.com/office/powerpoint/2010/main" val="640303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graphicFrame>
        <p:nvGraphicFramePr>
          <p:cNvPr id="4" name="Espace réservé du contenu 3"/>
          <p:cNvGraphicFramePr>
            <a:graphicFrameLocks noGrp="1"/>
          </p:cNvGraphicFramePr>
          <p:nvPr>
            <p:ph idx="1"/>
          </p:nvPr>
        </p:nvGraphicFramePr>
        <p:xfrm>
          <a:off x="457200" y="1935163"/>
          <a:ext cx="4546848"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Espace réservé du contenu 10"/>
          <p:cNvGraphicFramePr>
            <a:graphicFrameLocks/>
          </p:cNvGraphicFramePr>
          <p:nvPr/>
        </p:nvGraphicFramePr>
        <p:xfrm>
          <a:off x="3707904" y="1698928"/>
          <a:ext cx="4320480" cy="46958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Rectangle 5"/>
          <p:cNvSpPr/>
          <p:nvPr/>
        </p:nvSpPr>
        <p:spPr>
          <a:xfrm>
            <a:off x="3347864" y="3284984"/>
            <a:ext cx="2088232" cy="1200329"/>
          </a:xfrm>
          <a:prstGeom prst="rect">
            <a:avLst/>
          </a:prstGeom>
        </p:spPr>
        <p:txBody>
          <a:bodyPr wrap="square">
            <a:spAutoFit/>
          </a:bodyPr>
          <a:lstStyle/>
          <a:p>
            <a:r>
              <a:rPr lang="fr-FR" sz="1200" dirty="0" smtClean="0">
                <a:solidFill>
                  <a:schemeClr val="bg1">
                    <a:lumMod val="50000"/>
                  </a:schemeClr>
                </a:solidFill>
                <a:latin typeface="Book Antiqua" pitchFamily="18" charset="0"/>
              </a:rPr>
              <a:t>« Car Dieu a tant aimé le monde qu’il a donné son Fils unique, afin que quiconque croit en lui ne périsse point, mais qu’il ait la vie éternelle. » </a:t>
            </a:r>
            <a:r>
              <a:rPr lang="fr-FR" sz="1050" dirty="0" smtClean="0">
                <a:solidFill>
                  <a:schemeClr val="bg1">
                    <a:lumMod val="50000"/>
                  </a:schemeClr>
                </a:solidFill>
                <a:latin typeface="Book Antiqua" pitchFamily="18" charset="0"/>
              </a:rPr>
              <a:t>Jean 3.16</a:t>
            </a:r>
            <a:endParaRPr lang="fr-FR" sz="1200" dirty="0" smtClean="0">
              <a:solidFill>
                <a:schemeClr val="bg1">
                  <a:lumMod val="50000"/>
                </a:schemeClr>
              </a:solidFill>
              <a:latin typeface="Book Antiqua" pitchFamily="18" charset="0"/>
            </a:endParaRPr>
          </a:p>
        </p:txBody>
      </p:sp>
      <p:sp>
        <p:nvSpPr>
          <p:cNvPr id="7" name="Rectangle 6"/>
          <p:cNvSpPr/>
          <p:nvPr/>
        </p:nvSpPr>
        <p:spPr>
          <a:xfrm>
            <a:off x="144016" y="1628800"/>
            <a:ext cx="2195736" cy="1177245"/>
          </a:xfrm>
          <a:prstGeom prst="rect">
            <a:avLst/>
          </a:prstGeom>
        </p:spPr>
        <p:txBody>
          <a:bodyPr wrap="square">
            <a:spAutoFit/>
          </a:bodyPr>
          <a:lstStyle/>
          <a:p>
            <a:r>
              <a:rPr lang="fr-FR" sz="1200" dirty="0" smtClean="0">
                <a:solidFill>
                  <a:schemeClr val="bg1">
                    <a:lumMod val="50000"/>
                  </a:schemeClr>
                </a:solidFill>
                <a:latin typeface="Book Antiqua" pitchFamily="18" charset="0"/>
              </a:rPr>
              <a:t>« L’amour de Dieu a été manifesté envers nous en ce que Dieu a envoyé son Fils unique dans le monde, afin que nous vivions par lui. » </a:t>
            </a:r>
            <a:r>
              <a:rPr lang="fr-FR" sz="1050" dirty="0" smtClean="0">
                <a:solidFill>
                  <a:schemeClr val="bg1">
                    <a:lumMod val="50000"/>
                  </a:schemeClr>
                </a:solidFill>
                <a:latin typeface="Book Antiqua" pitchFamily="18" charset="0"/>
              </a:rPr>
              <a:t>Jean 3.15</a:t>
            </a:r>
            <a:endParaRPr lang="fr-FR" sz="1200" dirty="0" smtClean="0">
              <a:solidFill>
                <a:schemeClr val="bg1">
                  <a:lumMod val="50000"/>
                </a:schemeClr>
              </a:solidFill>
              <a:latin typeface="Book Antiqua" pitchFamily="18" charset="0"/>
            </a:endParaRPr>
          </a:p>
        </p:txBody>
      </p:sp>
      <p:sp>
        <p:nvSpPr>
          <p:cNvPr id="8" name="Rectangle 7"/>
          <p:cNvSpPr/>
          <p:nvPr/>
        </p:nvSpPr>
        <p:spPr>
          <a:xfrm>
            <a:off x="25768" y="5842013"/>
            <a:ext cx="2520280" cy="1015663"/>
          </a:xfrm>
          <a:prstGeom prst="rect">
            <a:avLst/>
          </a:prstGeom>
          <a:solidFill>
            <a:srgbClr val="FFFFFF">
              <a:alpha val="69804"/>
            </a:srgbClr>
          </a:solidFill>
        </p:spPr>
        <p:txBody>
          <a:bodyPr wrap="square">
            <a:spAutoFit/>
          </a:bodyPr>
          <a:lstStyle/>
          <a:p>
            <a:r>
              <a:rPr lang="fr-FR" sz="1200" dirty="0" smtClean="0">
                <a:solidFill>
                  <a:schemeClr val="bg1">
                    <a:lumMod val="50000"/>
                  </a:schemeClr>
                </a:solidFill>
                <a:latin typeface="Book Antiqua" pitchFamily="18" charset="0"/>
              </a:rPr>
              <a:t>« Lui, qui n’a point épargné son propre Fils, mais qui l’a livré pour nous tous, comment ne nous donnera-t-il pas aussi toutes choses avec lui ? » </a:t>
            </a:r>
            <a:r>
              <a:rPr lang="fr-FR" sz="1050" dirty="0" smtClean="0">
                <a:solidFill>
                  <a:schemeClr val="bg1">
                    <a:lumMod val="50000"/>
                  </a:schemeClr>
                </a:solidFill>
                <a:latin typeface="Book Antiqua" pitchFamily="18" charset="0"/>
              </a:rPr>
              <a:t>Rom 8.32</a:t>
            </a:r>
            <a:endParaRPr lang="fr-FR" sz="1200" dirty="0" smtClean="0">
              <a:solidFill>
                <a:schemeClr val="bg1">
                  <a:lumMod val="50000"/>
                </a:schemeClr>
              </a:solidFill>
              <a:latin typeface="Book Antiqua" pitchFamily="18" charset="0"/>
            </a:endParaRPr>
          </a:p>
        </p:txBody>
      </p:sp>
      <p:sp>
        <p:nvSpPr>
          <p:cNvPr id="9" name="Rectangle 8"/>
          <p:cNvSpPr/>
          <p:nvPr/>
        </p:nvSpPr>
        <p:spPr>
          <a:xfrm>
            <a:off x="4572000" y="6063679"/>
            <a:ext cx="2664296" cy="461665"/>
          </a:xfrm>
          <a:prstGeom prst="rect">
            <a:avLst/>
          </a:prstGeom>
        </p:spPr>
        <p:txBody>
          <a:bodyPr wrap="square">
            <a:spAutoFit/>
          </a:bodyPr>
          <a:lstStyle/>
          <a:p>
            <a:r>
              <a:rPr lang="fr-FR" sz="1200" dirty="0" smtClean="0">
                <a:solidFill>
                  <a:schemeClr val="bg1">
                    <a:lumMod val="50000"/>
                  </a:schemeClr>
                </a:solidFill>
                <a:latin typeface="Book Antiqua" pitchFamily="18" charset="0"/>
              </a:rPr>
              <a:t>« …afin que quiconque croit en lui ait la vie éternelle. » </a:t>
            </a:r>
            <a:r>
              <a:rPr lang="fr-FR" sz="1050" dirty="0" smtClean="0">
                <a:solidFill>
                  <a:schemeClr val="bg1">
                    <a:lumMod val="50000"/>
                  </a:schemeClr>
                </a:solidFill>
                <a:latin typeface="Book Antiqua" pitchFamily="18" charset="0"/>
              </a:rPr>
              <a:t>Jean 3.15</a:t>
            </a:r>
            <a:endParaRPr lang="fr-FR" sz="1200" dirty="0" smtClean="0">
              <a:solidFill>
                <a:schemeClr val="bg1">
                  <a:lumMod val="50000"/>
                </a:schemeClr>
              </a:solidFill>
              <a:latin typeface="Book Antiqua" pitchFamily="18" charset="0"/>
            </a:endParaRPr>
          </a:p>
        </p:txBody>
      </p:sp>
      <p:sp>
        <p:nvSpPr>
          <p:cNvPr id="10" name="Rectangle 9"/>
          <p:cNvSpPr/>
          <p:nvPr/>
        </p:nvSpPr>
        <p:spPr>
          <a:xfrm>
            <a:off x="5975648" y="5085184"/>
            <a:ext cx="3168352"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C’est aussi pour cela qu’il peut sauver parfaitement ceux qui s’approchent de Dieu par lui, étant toujours vivant pour intercéder en leur faveur. » </a:t>
            </a:r>
            <a:r>
              <a:rPr lang="fr-FR" sz="1050" dirty="0" err="1" smtClean="0">
                <a:solidFill>
                  <a:schemeClr val="bg1">
                    <a:lumMod val="50000"/>
                  </a:schemeClr>
                </a:solidFill>
                <a:latin typeface="Book Antiqua" pitchFamily="18" charset="0"/>
              </a:rPr>
              <a:t>Héb</a:t>
            </a:r>
            <a:r>
              <a:rPr lang="fr-FR" sz="1050" dirty="0" smtClean="0">
                <a:solidFill>
                  <a:schemeClr val="bg1">
                    <a:lumMod val="50000"/>
                  </a:schemeClr>
                </a:solidFill>
                <a:latin typeface="Book Antiqua" pitchFamily="18" charset="0"/>
              </a:rPr>
              <a:t> 7.25</a:t>
            </a:r>
            <a:endParaRPr lang="fr-FR" sz="1200" dirty="0" smtClean="0">
              <a:solidFill>
                <a:schemeClr val="bg1">
                  <a:lumMod val="50000"/>
                </a:schemeClr>
              </a:solidFill>
              <a:latin typeface="Book Antiqua" pitchFamily="18" charset="0"/>
            </a:endParaRPr>
          </a:p>
        </p:txBody>
      </p:sp>
      <p:sp>
        <p:nvSpPr>
          <p:cNvPr id="11" name="Rectangle 10"/>
          <p:cNvSpPr/>
          <p:nvPr/>
        </p:nvSpPr>
        <p:spPr>
          <a:xfrm>
            <a:off x="4228552" y="1844824"/>
            <a:ext cx="2664296" cy="992579"/>
          </a:xfrm>
          <a:prstGeom prst="rect">
            <a:avLst/>
          </a:prstGeom>
        </p:spPr>
        <p:txBody>
          <a:bodyPr wrap="square">
            <a:spAutoFit/>
          </a:bodyPr>
          <a:lstStyle/>
          <a:p>
            <a:r>
              <a:rPr lang="fr-FR" sz="1200" dirty="0" smtClean="0">
                <a:solidFill>
                  <a:schemeClr val="bg1">
                    <a:lumMod val="50000"/>
                  </a:schemeClr>
                </a:solidFill>
                <a:latin typeface="Book Antiqua" pitchFamily="18" charset="0"/>
              </a:rPr>
              <a:t>« Tournez-vous vers moi, et vous serez sauvés, Vous tous qui êtes aux extrémités de la terre ! Car je suis Dieu, et il n’y en a point d’autre. » </a:t>
            </a:r>
            <a:r>
              <a:rPr lang="fr-FR" sz="1050" dirty="0" smtClean="0">
                <a:solidFill>
                  <a:schemeClr val="bg1">
                    <a:lumMod val="50000"/>
                  </a:schemeClr>
                </a:solidFill>
                <a:latin typeface="Book Antiqua" pitchFamily="18" charset="0"/>
              </a:rPr>
              <a:t>Esa 45.22</a:t>
            </a:r>
            <a:endParaRPr lang="fr-FR" sz="1200" dirty="0" smtClean="0">
              <a:solidFill>
                <a:schemeClr val="bg1">
                  <a:lumMod val="50000"/>
                </a:schemeClr>
              </a:solidFill>
              <a:latin typeface="Book Antiqua"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9677C82D-36F3-4AB2-951E-89D1F15C9E2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47DE102A-E9F3-49D8-BDA1-A389DA2E2AF7}"/>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graphicEl>
                                              <a:dgm id="{51E2F392-E5A3-4980-AFDC-E45430C1FDC7}"/>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graphicEl>
                                              <a:dgm id="{8CF23632-C301-40AC-9F97-76A7FA0592F4}"/>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graphicEl>
                                              <a:dgm id="{649FBB3C-92CB-43CA-81A1-D6623761F682}"/>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34E30281-9E4C-45DF-82C7-40F52329BFB4}"/>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graphicEl>
                                              <a:dgm id="{B87A9C76-46CC-4B91-AA64-EE1425A7A9A1}"/>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
                                            <p:graphicEl>
                                              <a:dgm id="{C455E7D3-9B2C-4081-B45E-04633B09890C}"/>
                                            </p:graphic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5">
                                            <p:graphicEl>
                                              <a:dgm id="{5F9121BF-51D1-4CF8-9E00-74C40243A6FF}"/>
                                            </p:graphic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
                                            <p:graphicEl>
                                              <a:dgm id="{851BC6BF-E8A7-4C24-B57C-876BF17C1F85}"/>
                                            </p:graphic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graphicEl>
                                              <a:dgm id="{C3778FA0-CFFB-4208-89E5-528E287B601F}"/>
                                            </p:graphic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5">
                                            <p:graphicEl>
                                              <a:dgm id="{FF599063-27FB-49EF-A673-A8EC41B7E62C}"/>
                                            </p:graphic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Graphic spid="5" grpId="0">
        <p:bldSub>
          <a:bldDgm bld="one"/>
        </p:bldSub>
      </p:bldGraphic>
      <p:bldP spid="6" grpId="0"/>
      <p:bldP spid="7" grpId="0"/>
      <p:bldP spid="8" grpId="0" animBg="1"/>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Diagramme 22"/>
          <p:cNvGraphicFramePr/>
          <p:nvPr/>
        </p:nvGraphicFramePr>
        <p:xfrm>
          <a:off x="5868144" y="764704"/>
          <a:ext cx="2469782" cy="23459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7" name="Espace réservé du contenu 3"/>
          <p:cNvGraphicFramePr>
            <a:graphicFrameLocks/>
          </p:cNvGraphicFramePr>
          <p:nvPr/>
        </p:nvGraphicFramePr>
        <p:xfrm>
          <a:off x="5782340" y="1787528"/>
          <a:ext cx="2020784" cy="20315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8" name="Espace réservé du contenu 10"/>
          <p:cNvGraphicFramePr>
            <a:graphicFrameLocks/>
          </p:cNvGraphicFramePr>
          <p:nvPr/>
        </p:nvGraphicFramePr>
        <p:xfrm>
          <a:off x="7234416" y="1831828"/>
          <a:ext cx="1727572" cy="195531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21" name="Espace réservé du contenu 20"/>
          <p:cNvGraphicFramePr>
            <a:graphicFrameLocks noGrp="1"/>
          </p:cNvGraphicFramePr>
          <p:nvPr>
            <p:ph idx="1"/>
          </p:nvPr>
        </p:nvGraphicFramePr>
        <p:xfrm>
          <a:off x="1844932" y="602216"/>
          <a:ext cx="4896544" cy="4695825"/>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24" name="Diagramme 23"/>
          <p:cNvGraphicFramePr/>
          <p:nvPr/>
        </p:nvGraphicFramePr>
        <p:xfrm>
          <a:off x="3563888" y="3094788"/>
          <a:ext cx="2903984" cy="3184128"/>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
        <p:nvSpPr>
          <p:cNvPr id="25" name="Rectangle 24"/>
          <p:cNvSpPr/>
          <p:nvPr/>
        </p:nvSpPr>
        <p:spPr>
          <a:xfrm>
            <a:off x="4067944" y="0"/>
            <a:ext cx="2664296" cy="830997"/>
          </a:xfrm>
          <a:prstGeom prst="rect">
            <a:avLst/>
          </a:prstGeom>
          <a:solidFill>
            <a:srgbClr val="FFFFFF">
              <a:alpha val="69804"/>
            </a:srgbClr>
          </a:solidFill>
        </p:spPr>
        <p:txBody>
          <a:bodyPr wrap="square">
            <a:spAutoFit/>
          </a:bodyPr>
          <a:lstStyle/>
          <a:p>
            <a:r>
              <a:rPr lang="fr-FR" sz="1200" dirty="0" smtClean="0">
                <a:solidFill>
                  <a:schemeClr val="bg1">
                    <a:lumMod val="50000"/>
                  </a:schemeClr>
                </a:solidFill>
                <a:latin typeface="Book Antiqua" pitchFamily="18" charset="0"/>
              </a:rPr>
              <a:t>« Mais Dieu prouve son amour envers nous, en ce que, lorsque nous étions encore des pécheurs, Christ est mort pour nous. » </a:t>
            </a:r>
            <a:r>
              <a:rPr lang="fr-FR" sz="1050" dirty="0" smtClean="0">
                <a:solidFill>
                  <a:schemeClr val="bg1">
                    <a:lumMod val="50000"/>
                  </a:schemeClr>
                </a:solidFill>
                <a:latin typeface="Book Antiqua" pitchFamily="18" charset="0"/>
              </a:rPr>
              <a:t>Rom 5.8</a:t>
            </a:r>
            <a:endParaRPr lang="fr-FR" sz="1200" dirty="0" smtClean="0">
              <a:solidFill>
                <a:schemeClr val="bg1">
                  <a:lumMod val="50000"/>
                </a:schemeClr>
              </a:solidFill>
              <a:latin typeface="Book Antiqua" pitchFamily="18" charset="0"/>
            </a:endParaRPr>
          </a:p>
        </p:txBody>
      </p:sp>
      <p:sp>
        <p:nvSpPr>
          <p:cNvPr id="26" name="Rectangle 25"/>
          <p:cNvSpPr/>
          <p:nvPr/>
        </p:nvSpPr>
        <p:spPr>
          <a:xfrm>
            <a:off x="251520" y="476672"/>
            <a:ext cx="3168352" cy="1015663"/>
          </a:xfrm>
          <a:prstGeom prst="rect">
            <a:avLst/>
          </a:prstGeom>
          <a:solidFill>
            <a:srgbClr val="FFFFFF">
              <a:alpha val="69804"/>
            </a:srgbClr>
          </a:solidFill>
        </p:spPr>
        <p:txBody>
          <a:bodyPr wrap="square">
            <a:spAutoFit/>
          </a:bodyPr>
          <a:lstStyle/>
          <a:p>
            <a:r>
              <a:rPr lang="fr-FR" sz="1200" dirty="0" smtClean="0">
                <a:solidFill>
                  <a:schemeClr val="bg1">
                    <a:lumMod val="50000"/>
                  </a:schemeClr>
                </a:solidFill>
                <a:latin typeface="Book Antiqua" pitchFamily="18" charset="0"/>
              </a:rPr>
              <a:t>« …combien plus le sang de Christ, qui, par un esprit éternel, s’est offert lui-même sans tache à Dieu, purifiera-t-il votre conscience des œuvres mortes, afin que vous serviez le Dieu vivant ! » </a:t>
            </a:r>
            <a:r>
              <a:rPr lang="fr-FR" sz="1050" dirty="0" err="1" smtClean="0">
                <a:solidFill>
                  <a:schemeClr val="bg1">
                    <a:lumMod val="50000"/>
                  </a:schemeClr>
                </a:solidFill>
                <a:latin typeface="Book Antiqua" pitchFamily="18" charset="0"/>
              </a:rPr>
              <a:t>Héb</a:t>
            </a:r>
            <a:r>
              <a:rPr lang="fr-FR" sz="1050" dirty="0" smtClean="0">
                <a:solidFill>
                  <a:schemeClr val="bg1">
                    <a:lumMod val="50000"/>
                  </a:schemeClr>
                </a:solidFill>
                <a:latin typeface="Book Antiqua" pitchFamily="18" charset="0"/>
              </a:rPr>
              <a:t> 9.14</a:t>
            </a:r>
            <a:endParaRPr lang="fr-FR" sz="1200" dirty="0" smtClean="0">
              <a:solidFill>
                <a:schemeClr val="bg1">
                  <a:lumMod val="50000"/>
                </a:schemeClr>
              </a:solidFill>
              <a:latin typeface="Book Antiqua" pitchFamily="18" charset="0"/>
            </a:endParaRPr>
          </a:p>
        </p:txBody>
      </p:sp>
      <p:sp>
        <p:nvSpPr>
          <p:cNvPr id="27" name="Rectangle 26"/>
          <p:cNvSpPr/>
          <p:nvPr/>
        </p:nvSpPr>
        <p:spPr>
          <a:xfrm>
            <a:off x="251520" y="2070084"/>
            <a:ext cx="2520280"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…et pour attendre des cieux son Fils, qu’il a ressuscité des morts, Jésus, qui nous délivre de la colère à venir. » </a:t>
            </a:r>
            <a:r>
              <a:rPr lang="fr-FR" sz="1050" dirty="0" smtClean="0">
                <a:solidFill>
                  <a:schemeClr val="bg1">
                    <a:lumMod val="50000"/>
                  </a:schemeClr>
                </a:solidFill>
                <a:latin typeface="Book Antiqua" pitchFamily="18" charset="0"/>
              </a:rPr>
              <a:t>1 </a:t>
            </a:r>
            <a:r>
              <a:rPr lang="fr-FR" sz="1050" dirty="0" err="1" smtClean="0">
                <a:solidFill>
                  <a:schemeClr val="bg1">
                    <a:lumMod val="50000"/>
                  </a:schemeClr>
                </a:solidFill>
                <a:latin typeface="Book Antiqua" pitchFamily="18" charset="0"/>
              </a:rPr>
              <a:t>Thes</a:t>
            </a:r>
            <a:r>
              <a:rPr lang="fr-FR" sz="1050" dirty="0" smtClean="0">
                <a:solidFill>
                  <a:schemeClr val="bg1">
                    <a:lumMod val="50000"/>
                  </a:schemeClr>
                </a:solidFill>
                <a:latin typeface="Book Antiqua" pitchFamily="18" charset="0"/>
              </a:rPr>
              <a:t> 1.10</a:t>
            </a:r>
            <a:endParaRPr lang="fr-FR" sz="1200" dirty="0" smtClean="0">
              <a:solidFill>
                <a:schemeClr val="bg1">
                  <a:lumMod val="50000"/>
                </a:schemeClr>
              </a:solidFill>
              <a:latin typeface="Book Antiqua" pitchFamily="18" charset="0"/>
            </a:endParaRPr>
          </a:p>
        </p:txBody>
      </p:sp>
      <p:sp>
        <p:nvSpPr>
          <p:cNvPr id="28" name="Rectangle 27"/>
          <p:cNvSpPr/>
          <p:nvPr/>
        </p:nvSpPr>
        <p:spPr>
          <a:xfrm>
            <a:off x="0" y="3429000"/>
            <a:ext cx="2699792" cy="864096"/>
          </a:xfrm>
          <a:prstGeom prst="rect">
            <a:avLst/>
          </a:prstGeom>
        </p:spPr>
        <p:txBody>
          <a:bodyPr wrap="square">
            <a:spAutoFit/>
          </a:bodyPr>
          <a:lstStyle/>
          <a:p>
            <a:r>
              <a:rPr lang="fr-FR" sz="1200" dirty="0" smtClean="0">
                <a:solidFill>
                  <a:schemeClr val="bg1">
                    <a:lumMod val="50000"/>
                  </a:schemeClr>
                </a:solidFill>
                <a:latin typeface="Book Antiqua" pitchFamily="18" charset="0"/>
              </a:rPr>
              <a:t>« Mais maintenant, en Jésus-Christ, vous qui étiez jadis éloignés, vous avez été rapprochés par le sang de Christ. » </a:t>
            </a:r>
            <a:r>
              <a:rPr lang="fr-FR" sz="1050" dirty="0" err="1" smtClean="0">
                <a:solidFill>
                  <a:schemeClr val="bg1">
                    <a:lumMod val="50000"/>
                  </a:schemeClr>
                </a:solidFill>
                <a:latin typeface="Book Antiqua" pitchFamily="18" charset="0"/>
              </a:rPr>
              <a:t>Éph</a:t>
            </a:r>
            <a:r>
              <a:rPr lang="fr-FR" sz="1050" dirty="0" smtClean="0">
                <a:solidFill>
                  <a:schemeClr val="bg1">
                    <a:lumMod val="50000"/>
                  </a:schemeClr>
                </a:solidFill>
                <a:latin typeface="Book Antiqua" pitchFamily="18" charset="0"/>
              </a:rPr>
              <a:t> 2.13</a:t>
            </a:r>
            <a:endParaRPr lang="fr-FR" sz="1200" dirty="0" smtClean="0">
              <a:solidFill>
                <a:schemeClr val="bg1">
                  <a:lumMod val="50000"/>
                </a:schemeClr>
              </a:solidFill>
              <a:latin typeface="Book Antiqua" pitchFamily="18" charset="0"/>
            </a:endParaRPr>
          </a:p>
        </p:txBody>
      </p:sp>
      <p:sp>
        <p:nvSpPr>
          <p:cNvPr id="29" name="Rectangle 28"/>
          <p:cNvSpPr/>
          <p:nvPr/>
        </p:nvSpPr>
        <p:spPr>
          <a:xfrm>
            <a:off x="107504" y="4316903"/>
            <a:ext cx="3528392"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C’est une parole certaine et entièrement digne d’être reçue, que Jésus-Christ est venu dans le monde pour sauver les pécheurs, dont je suis le premier. » </a:t>
            </a:r>
            <a:r>
              <a:rPr lang="fr-FR" sz="1050" dirty="0" smtClean="0">
                <a:solidFill>
                  <a:schemeClr val="bg1">
                    <a:lumMod val="50000"/>
                  </a:schemeClr>
                </a:solidFill>
                <a:latin typeface="Book Antiqua" pitchFamily="18" charset="0"/>
              </a:rPr>
              <a:t>1 Tim 1.15</a:t>
            </a:r>
            <a:endParaRPr lang="fr-FR" sz="1200" dirty="0" smtClean="0">
              <a:solidFill>
                <a:schemeClr val="bg1">
                  <a:lumMod val="50000"/>
                </a:schemeClr>
              </a:solidFill>
              <a:latin typeface="Book Antiqua" pitchFamily="18" charset="0"/>
            </a:endParaRPr>
          </a:p>
        </p:txBody>
      </p:sp>
      <p:sp>
        <p:nvSpPr>
          <p:cNvPr id="30" name="Rectangle 29"/>
          <p:cNvSpPr/>
          <p:nvPr/>
        </p:nvSpPr>
        <p:spPr>
          <a:xfrm>
            <a:off x="2123728" y="5661248"/>
            <a:ext cx="2520280" cy="992579"/>
          </a:xfrm>
          <a:prstGeom prst="rect">
            <a:avLst/>
          </a:prstGeom>
        </p:spPr>
        <p:txBody>
          <a:bodyPr wrap="square">
            <a:spAutoFit/>
          </a:bodyPr>
          <a:lstStyle/>
          <a:p>
            <a:r>
              <a:rPr lang="fr-FR" sz="1200" dirty="0" smtClean="0">
                <a:solidFill>
                  <a:schemeClr val="bg1">
                    <a:lumMod val="50000"/>
                  </a:schemeClr>
                </a:solidFill>
                <a:latin typeface="Book Antiqua" pitchFamily="18" charset="0"/>
              </a:rPr>
              <a:t>« Dieu, en effet, n’a pas envoyé son Fils dans le monde pour qu’il juge le monde, mais pour que le monde soit sauvé par lui. » </a:t>
            </a:r>
            <a:r>
              <a:rPr lang="fr-FR" sz="1050" dirty="0" smtClean="0">
                <a:solidFill>
                  <a:schemeClr val="bg1">
                    <a:lumMod val="50000"/>
                  </a:schemeClr>
                </a:solidFill>
                <a:latin typeface="Book Antiqua" pitchFamily="18" charset="0"/>
              </a:rPr>
              <a:t>Jean 3.17</a:t>
            </a:r>
            <a:endParaRPr lang="fr-FR" sz="1200" dirty="0" smtClean="0">
              <a:solidFill>
                <a:schemeClr val="bg1">
                  <a:lumMod val="50000"/>
                </a:schemeClr>
              </a:solidFill>
              <a:latin typeface="Book Antiqua" pitchFamily="18" charset="0"/>
            </a:endParaRPr>
          </a:p>
        </p:txBody>
      </p:sp>
      <p:sp>
        <p:nvSpPr>
          <p:cNvPr id="31" name="Rectangle 30"/>
          <p:cNvSpPr/>
          <p:nvPr/>
        </p:nvSpPr>
        <p:spPr>
          <a:xfrm>
            <a:off x="6120680" y="4941168"/>
            <a:ext cx="2843808"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Car le Fils de l’homme est venu, non pour perdre les âmes des hommes, mais pour les sauver. Et ils allèrent dans un autre bourg. » </a:t>
            </a:r>
            <a:r>
              <a:rPr lang="fr-FR" sz="1050" dirty="0" smtClean="0">
                <a:solidFill>
                  <a:schemeClr val="bg1">
                    <a:lumMod val="50000"/>
                  </a:schemeClr>
                </a:solidFill>
                <a:latin typeface="Book Antiqua" pitchFamily="18" charset="0"/>
              </a:rPr>
              <a:t>Luc 9.56</a:t>
            </a:r>
            <a:endParaRPr lang="fr-FR" sz="1200" dirty="0" smtClean="0">
              <a:solidFill>
                <a:schemeClr val="bg1">
                  <a:lumMod val="50000"/>
                </a:schemeClr>
              </a:solidFill>
              <a:latin typeface="Book Antiqua" pitchFamily="18" charset="0"/>
            </a:endParaRPr>
          </a:p>
        </p:txBody>
      </p:sp>
    </p:spTree>
    <p:extLst>
      <p:ext uri="{BB962C8B-B14F-4D97-AF65-F5344CB8AC3E}">
        <p14:creationId xmlns:p14="http://schemas.microsoft.com/office/powerpoint/2010/main" val="107936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graphicEl>
                                              <a:dgm id="{61367F06-1F94-416B-98AD-CCDC396218D2}"/>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graphicEl>
                                              <a:dgm id="{510A4196-316E-4CA2-B9F1-07F01E53BBAA}"/>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graphicEl>
                                              <a:dgm id="{3DA24337-ECC1-48D8-9162-5EF2D022D43E}"/>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3">
                                            <p:graphicEl>
                                              <a:dgm id="{31BFCE43-3945-49A5-9B4E-9BAFB4112E0B}"/>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graphicEl>
                                              <a:dgm id="{69481AE9-D61D-4805-BDF8-03B6E7440D1A}"/>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graphicEl>
                                              <a:dgm id="{CBF28E73-17FF-4365-8C7A-A215ED8A127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graphicEl>
                                              <a:dgm id="{B2EE0C70-4A57-4542-BFBB-2FA621BD1908}"/>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graphicEl>
                                              <a:dgm id="{2B462629-F98E-41E2-9B84-EC1F253BCC13}"/>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graphicEl>
                                              <a:dgm id="{8AC121BA-B45D-4BE3-8FE8-5B1F8C68B782}"/>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graphicEl>
                                              <a:dgm id="{23E7BC37-FD5C-4E14-ABAC-48E3EB2938C6}"/>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
                                            <p:graphicEl>
                                              <a:dgm id="{75F6010B-8DB3-4B8B-B596-7DE8FC811FEC}"/>
                                            </p:graphic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
                                            <p:graphicEl>
                                              <a:dgm id="{992CAA12-144E-4421-912B-33E1B4DDCE77}"/>
                                            </p:graphic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1">
                                            <p:graphicEl>
                                              <a:dgm id="{7A08A164-096A-4F09-ADBA-F5968D9C2A6F}"/>
                                            </p:graphic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1">
                                            <p:graphicEl>
                                              <a:dgm id="{189EC5DF-0A5D-4B7D-AA72-FD8F49B9629A}"/>
                                            </p:graphic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1">
                                            <p:graphicEl>
                                              <a:dgm id="{C21611E1-61A6-4D37-A905-DB433FDAC55B}"/>
                                            </p:graphic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1">
                                            <p:graphicEl>
                                              <a:dgm id="{DF50B0B6-02BF-4330-92CC-55640E4A3D45}"/>
                                            </p:graphic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4">
                                            <p:graphicEl>
                                              <a:dgm id="{A510B37A-CE12-450B-B4DE-C20FD5F35AFA}"/>
                                            </p:graphic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4">
                                            <p:graphicEl>
                                              <a:dgm id="{A0C2A08F-A6D2-4677-A32B-CF4205C7AD0A}"/>
                                            </p:graphicEl>
                                          </p:spTgt>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4">
                                            <p:graphicEl>
                                              <a:dgm id="{F2B4677C-33AC-4705-BFB2-744065E80A1D}"/>
                                            </p:graphic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4">
                                            <p:graphicEl>
                                              <a:dgm id="{1E2CC17B-2DDD-4E75-8C80-E484D8D5A7B3}"/>
                                            </p:graphicEl>
                                          </p:spTgt>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4">
                                            <p:graphicEl>
                                              <a:dgm id="{26F780B6-90B7-4B55-99B9-7DD5A04184BB}"/>
                                            </p:graphic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25"/>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7"/>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29"/>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nodeType="clickEffect">
                                  <p:stCondLst>
                                    <p:cond delay="0"/>
                                  </p:stCondLst>
                                  <p:childTnLst>
                                    <p:set>
                                      <p:cBhvr>
                                        <p:cTn id="92" dur="1" fill="hold">
                                          <p:stCondLst>
                                            <p:cond delay="0"/>
                                          </p:stCondLst>
                                        </p:cTn>
                                        <p:tgtEl>
                                          <p:spTgt spid="31">
                                            <p:txEl>
                                              <p:pRg st="0" end="0"/>
                                            </p:txEl>
                                          </p:spTgt>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Sub>
          <a:bldDgm bld="one"/>
        </p:bldSub>
      </p:bldGraphic>
      <p:bldGraphic spid="21" grpId="0">
        <p:bldSub>
          <a:bldDgm bld="one"/>
        </p:bldSub>
      </p:bldGraphic>
      <p:bldGraphic spid="24" grpId="0">
        <p:bldSub>
          <a:bldDgm bld="one"/>
        </p:bldSub>
      </p:bldGraphic>
      <p:bldP spid="25" grpId="0" animBg="1"/>
      <p:bldP spid="26" grpId="0" animBg="1"/>
      <p:bldP spid="27" grpId="0"/>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me 10"/>
          <p:cNvGraphicFramePr/>
          <p:nvPr/>
        </p:nvGraphicFramePr>
        <p:xfrm>
          <a:off x="2944097" y="2546050"/>
          <a:ext cx="2880320" cy="3472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Espace réservé du contenu 20"/>
          <p:cNvGraphicFramePr>
            <a:graphicFrameLocks noGrp="1"/>
          </p:cNvGraphicFramePr>
          <p:nvPr>
            <p:ph idx="1"/>
          </p:nvPr>
        </p:nvGraphicFramePr>
        <p:xfrm>
          <a:off x="4139952" y="2060848"/>
          <a:ext cx="4896544" cy="46958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074" name="Picture 2" descr="C:\Users\Thibault\@Christian Life\Hors-la-Loi\Images\BibleOuverte5.jpg"/>
          <p:cNvPicPr>
            <a:picLocks noChangeAspect="1" noChangeArrowheads="1"/>
          </p:cNvPicPr>
          <p:nvPr/>
        </p:nvPicPr>
        <p:blipFill>
          <a:blip r:embed="rId12" cstate="print"/>
          <a:srcRect/>
          <a:stretch>
            <a:fillRect/>
          </a:stretch>
        </p:blipFill>
        <p:spPr bwMode="auto">
          <a:xfrm>
            <a:off x="179511" y="1052736"/>
            <a:ext cx="2387065" cy="1872208"/>
          </a:xfrm>
          <a:prstGeom prst="rect">
            <a:avLst/>
          </a:prstGeom>
          <a:noFill/>
        </p:spPr>
      </p:pic>
      <p:sp>
        <p:nvSpPr>
          <p:cNvPr id="12" name="Rectangle 11"/>
          <p:cNvSpPr/>
          <p:nvPr/>
        </p:nvSpPr>
        <p:spPr>
          <a:xfrm>
            <a:off x="35496" y="2996952"/>
            <a:ext cx="2915816" cy="1015663"/>
          </a:xfrm>
          <a:prstGeom prst="rect">
            <a:avLst/>
          </a:prstGeom>
        </p:spPr>
        <p:txBody>
          <a:bodyPr wrap="square">
            <a:spAutoFit/>
          </a:bodyPr>
          <a:lstStyle/>
          <a:p>
            <a:r>
              <a:rPr lang="fr-FR" sz="1200" dirty="0" smtClean="0">
                <a:solidFill>
                  <a:schemeClr val="bg1">
                    <a:lumMod val="50000"/>
                  </a:schemeClr>
                </a:solidFill>
                <a:latin typeface="Book Antiqua" pitchFamily="18" charset="0"/>
              </a:rPr>
              <a:t>« …ceux surtout qui vont après la chair dans un désir d’impureté et qui méprisent l’autorité. Audacieux et arrogants, ils ne craignent pas d’injurier les gloires,… » </a:t>
            </a:r>
            <a:r>
              <a:rPr lang="fr-FR" sz="1050" dirty="0" smtClean="0">
                <a:solidFill>
                  <a:schemeClr val="bg1">
                    <a:lumMod val="50000"/>
                  </a:schemeClr>
                </a:solidFill>
                <a:latin typeface="Book Antiqua" pitchFamily="18" charset="0"/>
              </a:rPr>
              <a:t>2 Pi 2.10</a:t>
            </a:r>
            <a:endParaRPr lang="fr-FR" sz="1200" dirty="0" smtClean="0">
              <a:solidFill>
                <a:schemeClr val="bg1">
                  <a:lumMod val="50000"/>
                </a:schemeClr>
              </a:solidFill>
              <a:latin typeface="Book Antiqua" pitchFamily="18" charset="0"/>
            </a:endParaRPr>
          </a:p>
        </p:txBody>
      </p:sp>
      <p:sp>
        <p:nvSpPr>
          <p:cNvPr id="15" name="Rectangle 14"/>
          <p:cNvSpPr/>
          <p:nvPr/>
        </p:nvSpPr>
        <p:spPr>
          <a:xfrm>
            <a:off x="179512" y="4653136"/>
            <a:ext cx="3168352" cy="1384995"/>
          </a:xfrm>
          <a:prstGeom prst="rect">
            <a:avLst/>
          </a:prstGeom>
        </p:spPr>
        <p:txBody>
          <a:bodyPr wrap="square">
            <a:spAutoFit/>
          </a:bodyPr>
          <a:lstStyle/>
          <a:p>
            <a:r>
              <a:rPr lang="fr-FR" sz="1200" dirty="0" smtClean="0">
                <a:solidFill>
                  <a:schemeClr val="bg1">
                    <a:lumMod val="50000"/>
                  </a:schemeClr>
                </a:solidFill>
                <a:latin typeface="Book Antiqua" pitchFamily="18" charset="0"/>
              </a:rPr>
              <a:t>« Et vous, qui étiez autrefois étrangers et ennemis par vos pensées et par vos mauvaises œuvres, il vous a maintenant réconciliés par sa mort dans le corps de sa chair, pour vous faire paraître devant lui saints, irrépréhensibles et sans reproche,… » </a:t>
            </a:r>
            <a:r>
              <a:rPr lang="fr-FR" sz="1050" dirty="0" smtClean="0">
                <a:solidFill>
                  <a:schemeClr val="bg1">
                    <a:lumMod val="50000"/>
                  </a:schemeClr>
                </a:solidFill>
                <a:latin typeface="Book Antiqua" pitchFamily="18" charset="0"/>
              </a:rPr>
              <a:t>Col 1.21-22</a:t>
            </a:r>
            <a:endParaRPr lang="fr-FR" sz="1200" dirty="0" smtClean="0">
              <a:solidFill>
                <a:schemeClr val="bg1">
                  <a:lumMod val="50000"/>
                </a:schemeClr>
              </a:solidFill>
              <a:latin typeface="Book Antiqua" pitchFamily="18" charset="0"/>
            </a:endParaRPr>
          </a:p>
        </p:txBody>
      </p:sp>
    </p:spTree>
    <p:extLst>
      <p:ext uri="{BB962C8B-B14F-4D97-AF65-F5344CB8AC3E}">
        <p14:creationId xmlns:p14="http://schemas.microsoft.com/office/powerpoint/2010/main" val="1569766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107504" y="332656"/>
            <a:ext cx="3347864" cy="830997"/>
          </a:xfrm>
          <a:prstGeom prst="rect">
            <a:avLst/>
          </a:prstGeom>
          <a:solidFill>
            <a:srgbClr val="FFFFFF">
              <a:alpha val="69804"/>
            </a:srgbClr>
          </a:solidFill>
        </p:spPr>
        <p:txBody>
          <a:bodyPr wrap="square">
            <a:spAutoFit/>
          </a:bodyPr>
          <a:lstStyle/>
          <a:p>
            <a:r>
              <a:rPr lang="fr-FR" sz="1200" dirty="0" smtClean="0">
                <a:solidFill>
                  <a:schemeClr val="bg1">
                    <a:lumMod val="50000"/>
                  </a:schemeClr>
                </a:solidFill>
                <a:latin typeface="Book Antiqua" pitchFamily="18" charset="0"/>
              </a:rPr>
              <a:t>« Il nous convenait, en effet, d’avoir un souverain sacrificateur comme lui, saint, innocent, sans tache, séparé des pécheurs, et plus élevé que les cieux, » </a:t>
            </a:r>
            <a:r>
              <a:rPr lang="fr-FR" sz="1050" dirty="0" err="1" smtClean="0">
                <a:solidFill>
                  <a:schemeClr val="bg1">
                    <a:lumMod val="50000"/>
                  </a:schemeClr>
                </a:solidFill>
                <a:latin typeface="Book Antiqua" pitchFamily="18" charset="0"/>
              </a:rPr>
              <a:t>Héb</a:t>
            </a:r>
            <a:r>
              <a:rPr lang="fr-FR" sz="1050" dirty="0" smtClean="0">
                <a:solidFill>
                  <a:schemeClr val="bg1">
                    <a:lumMod val="50000"/>
                  </a:schemeClr>
                </a:solidFill>
                <a:latin typeface="Book Antiqua" pitchFamily="18" charset="0"/>
              </a:rPr>
              <a:t> 7.26</a:t>
            </a:r>
            <a:endParaRPr lang="fr-FR" sz="1200" dirty="0" smtClean="0">
              <a:solidFill>
                <a:schemeClr val="bg1">
                  <a:lumMod val="50000"/>
                </a:schemeClr>
              </a:solidFill>
              <a:latin typeface="Book Antiqua" pitchFamily="18" charset="0"/>
            </a:endParaRPr>
          </a:p>
        </p:txBody>
      </p:sp>
      <p:graphicFrame>
        <p:nvGraphicFramePr>
          <p:cNvPr id="24" name="Espace réservé du contenu 20"/>
          <p:cNvGraphicFramePr>
            <a:graphicFrameLocks noGrp="1"/>
          </p:cNvGraphicFramePr>
          <p:nvPr>
            <p:ph idx="1"/>
          </p:nvPr>
        </p:nvGraphicFramePr>
        <p:xfrm>
          <a:off x="4139952" y="2060848"/>
          <a:ext cx="4896544" cy="4695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3" name="Diagramme 22"/>
          <p:cNvGraphicFramePr/>
          <p:nvPr/>
        </p:nvGraphicFramePr>
        <p:xfrm>
          <a:off x="251520" y="260648"/>
          <a:ext cx="6768752" cy="547260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7" name="Rectangle 26"/>
          <p:cNvSpPr/>
          <p:nvPr/>
        </p:nvSpPr>
        <p:spPr>
          <a:xfrm>
            <a:off x="5652120" y="764704"/>
            <a:ext cx="3491880"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qui s’est donné lui-même pour nous, afin de nous racheter de toute iniquité, et de se faire un peuple qui lui appartienne, purifié par lui et zélé pour les bonnes œuvres. » </a:t>
            </a:r>
            <a:r>
              <a:rPr lang="fr-FR" sz="1050" dirty="0" smtClean="0">
                <a:solidFill>
                  <a:schemeClr val="bg1">
                    <a:lumMod val="50000"/>
                  </a:schemeClr>
                </a:solidFill>
                <a:latin typeface="Book Antiqua" pitchFamily="18" charset="0"/>
              </a:rPr>
              <a:t>Tit 2.14</a:t>
            </a:r>
            <a:endParaRPr lang="fr-FR" sz="1200" dirty="0" smtClean="0">
              <a:solidFill>
                <a:schemeClr val="bg1">
                  <a:lumMod val="50000"/>
                </a:schemeClr>
              </a:solidFill>
              <a:latin typeface="Book Antiqua" pitchFamily="18" charset="0"/>
            </a:endParaRPr>
          </a:p>
        </p:txBody>
      </p:sp>
      <p:sp>
        <p:nvSpPr>
          <p:cNvPr id="29" name="Rectangle 28"/>
          <p:cNvSpPr/>
          <p:nvPr/>
        </p:nvSpPr>
        <p:spPr>
          <a:xfrm>
            <a:off x="83124" y="1412776"/>
            <a:ext cx="1763688" cy="1015663"/>
          </a:xfrm>
          <a:prstGeom prst="rect">
            <a:avLst/>
          </a:prstGeom>
        </p:spPr>
        <p:txBody>
          <a:bodyPr wrap="square">
            <a:spAutoFit/>
          </a:bodyPr>
          <a:lstStyle/>
          <a:p>
            <a:r>
              <a:rPr lang="fr-FR" sz="1200" dirty="0" smtClean="0">
                <a:solidFill>
                  <a:schemeClr val="bg1">
                    <a:lumMod val="50000"/>
                  </a:schemeClr>
                </a:solidFill>
                <a:latin typeface="Book Antiqua" pitchFamily="18" charset="0"/>
              </a:rPr>
              <a:t>« mais par le sang précieux de Christ, comme d’un agneau sans défaut et sans tache,… » </a:t>
            </a:r>
            <a:r>
              <a:rPr lang="fr-FR" sz="1050" dirty="0" smtClean="0">
                <a:solidFill>
                  <a:schemeClr val="bg1">
                    <a:lumMod val="50000"/>
                  </a:schemeClr>
                </a:solidFill>
                <a:latin typeface="Book Antiqua" pitchFamily="18" charset="0"/>
              </a:rPr>
              <a:t>1 Pie 1.19</a:t>
            </a:r>
            <a:endParaRPr lang="fr-FR" sz="1200" dirty="0" smtClean="0">
              <a:solidFill>
                <a:schemeClr val="bg1">
                  <a:lumMod val="50000"/>
                </a:schemeClr>
              </a:solidFill>
              <a:latin typeface="Book Antiqua" pitchFamily="18" charset="0"/>
            </a:endParaRPr>
          </a:p>
        </p:txBody>
      </p:sp>
      <p:sp>
        <p:nvSpPr>
          <p:cNvPr id="30" name="Rectangle 29"/>
          <p:cNvSpPr/>
          <p:nvPr/>
        </p:nvSpPr>
        <p:spPr>
          <a:xfrm>
            <a:off x="0" y="2476053"/>
            <a:ext cx="3419872" cy="1546577"/>
          </a:xfrm>
          <a:prstGeom prst="rect">
            <a:avLst/>
          </a:prstGeom>
        </p:spPr>
        <p:txBody>
          <a:bodyPr wrap="square">
            <a:spAutoFit/>
          </a:bodyPr>
          <a:lstStyle/>
          <a:p>
            <a:r>
              <a:rPr lang="fr-FR" sz="1200" dirty="0" smtClean="0">
                <a:solidFill>
                  <a:schemeClr val="bg1">
                    <a:lumMod val="50000"/>
                  </a:schemeClr>
                </a:solidFill>
                <a:latin typeface="Book Antiqua" pitchFamily="18" charset="0"/>
              </a:rPr>
              <a:t>« Or, à celui qui fait une œuvre, le salaire est imputé, non comme une grâce, mais comme une chose due ; et à celui qui ne fait point d’œuvre, mais qui croit en celui qui justifie l’impie, sa foi lui est imputée à justice. De même David exprime le bonheur de l’homme à qui Dieu impute la justice sans les œuvres: » </a:t>
            </a:r>
            <a:r>
              <a:rPr lang="fr-FR" sz="1050" dirty="0" smtClean="0">
                <a:solidFill>
                  <a:schemeClr val="bg1">
                    <a:lumMod val="50000"/>
                  </a:schemeClr>
                </a:solidFill>
                <a:latin typeface="Book Antiqua" pitchFamily="18" charset="0"/>
              </a:rPr>
              <a:t>Rom 7.4;6</a:t>
            </a:r>
            <a:endParaRPr lang="fr-FR" sz="1200" dirty="0" smtClean="0">
              <a:solidFill>
                <a:schemeClr val="bg1">
                  <a:lumMod val="50000"/>
                </a:schemeClr>
              </a:solidFill>
              <a:latin typeface="Book Antiqua" pitchFamily="18" charset="0"/>
            </a:endParaRPr>
          </a:p>
        </p:txBody>
      </p:sp>
      <p:sp>
        <p:nvSpPr>
          <p:cNvPr id="31" name="Rectangle 30"/>
          <p:cNvSpPr/>
          <p:nvPr/>
        </p:nvSpPr>
        <p:spPr>
          <a:xfrm>
            <a:off x="0" y="4077072"/>
            <a:ext cx="1835696" cy="1569660"/>
          </a:xfrm>
          <a:prstGeom prst="rect">
            <a:avLst/>
          </a:prstGeom>
        </p:spPr>
        <p:txBody>
          <a:bodyPr wrap="square">
            <a:spAutoFit/>
          </a:bodyPr>
          <a:lstStyle/>
          <a:p>
            <a:r>
              <a:rPr lang="fr-FR" sz="1200" dirty="0" smtClean="0">
                <a:solidFill>
                  <a:schemeClr val="bg1">
                    <a:lumMod val="50000"/>
                  </a:schemeClr>
                </a:solidFill>
                <a:latin typeface="Book Antiqua" pitchFamily="18" charset="0"/>
              </a:rPr>
              <a:t>« Personne ne me l’ôte, mais je la donne de moi-même ; j’ai le pouvoir de la donner, et j’ai le pouvoir de la reprendre : tel est l’ordre que j’ai reçu de mon Père. » </a:t>
            </a:r>
            <a:r>
              <a:rPr lang="fr-FR" sz="1050" dirty="0" smtClean="0">
                <a:solidFill>
                  <a:schemeClr val="bg1">
                    <a:lumMod val="50000"/>
                  </a:schemeClr>
                </a:solidFill>
                <a:latin typeface="Book Antiqua" pitchFamily="18" charset="0"/>
              </a:rPr>
              <a:t>Jean 10.18</a:t>
            </a:r>
            <a:endParaRPr lang="fr-FR" sz="1200" dirty="0" smtClean="0">
              <a:solidFill>
                <a:schemeClr val="bg1">
                  <a:lumMod val="50000"/>
                </a:schemeClr>
              </a:solidFill>
              <a:latin typeface="Book Antiqua" pitchFamily="18" charset="0"/>
            </a:endParaRPr>
          </a:p>
        </p:txBody>
      </p:sp>
      <p:sp>
        <p:nvSpPr>
          <p:cNvPr id="32" name="Rectangle 31"/>
          <p:cNvSpPr/>
          <p:nvPr/>
        </p:nvSpPr>
        <p:spPr>
          <a:xfrm>
            <a:off x="1259632" y="5733256"/>
            <a:ext cx="3600400" cy="862355"/>
          </a:xfrm>
          <a:prstGeom prst="rect">
            <a:avLst/>
          </a:prstGeom>
        </p:spPr>
        <p:txBody>
          <a:bodyPr wrap="square">
            <a:spAutoFit/>
          </a:bodyPr>
          <a:lstStyle/>
          <a:p>
            <a:r>
              <a:rPr lang="fr-FR" sz="1200" dirty="0" smtClean="0">
                <a:solidFill>
                  <a:schemeClr val="bg1">
                    <a:lumMod val="50000"/>
                  </a:schemeClr>
                </a:solidFill>
                <a:latin typeface="Book Antiqua" pitchFamily="18" charset="0"/>
              </a:rPr>
              <a:t>« et marchez dans la charité, à l’exemple de Christ, qui nous a aimés, et qui s’est livré lui-même à Dieu pour nous comme une offrande et un sacrifice de bonne odeur. » </a:t>
            </a:r>
            <a:r>
              <a:rPr lang="fr-FR" sz="1050" dirty="0" err="1" smtClean="0">
                <a:solidFill>
                  <a:schemeClr val="bg1">
                    <a:lumMod val="50000"/>
                  </a:schemeClr>
                </a:solidFill>
                <a:latin typeface="Book Antiqua" pitchFamily="18" charset="0"/>
              </a:rPr>
              <a:t>Éph</a:t>
            </a:r>
            <a:r>
              <a:rPr lang="fr-FR" sz="1050" dirty="0" smtClean="0">
                <a:solidFill>
                  <a:schemeClr val="bg1">
                    <a:lumMod val="50000"/>
                  </a:schemeClr>
                </a:solidFill>
                <a:latin typeface="Book Antiqua" pitchFamily="18" charset="0"/>
              </a:rPr>
              <a:t> 5.2</a:t>
            </a:r>
            <a:endParaRPr lang="fr-FR" sz="1200" dirty="0" smtClean="0">
              <a:solidFill>
                <a:schemeClr val="bg1">
                  <a:lumMod val="50000"/>
                </a:schemeClr>
              </a:solidFill>
              <a:latin typeface="Book Antiqua" pitchFamily="18" charset="0"/>
            </a:endParaRPr>
          </a:p>
        </p:txBody>
      </p:sp>
    </p:spTree>
    <p:extLst>
      <p:ext uri="{BB962C8B-B14F-4D97-AF65-F5344CB8AC3E}">
        <p14:creationId xmlns:p14="http://schemas.microsoft.com/office/powerpoint/2010/main" val="1569766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20"/>
          <p:cNvGraphicFramePr>
            <a:graphicFrameLocks noGrp="1"/>
          </p:cNvGraphicFramePr>
          <p:nvPr>
            <p:ph idx="1"/>
          </p:nvPr>
        </p:nvGraphicFramePr>
        <p:xfrm>
          <a:off x="4139952" y="2060848"/>
          <a:ext cx="4896544" cy="4695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me 4"/>
          <p:cNvGraphicFramePr/>
          <p:nvPr/>
        </p:nvGraphicFramePr>
        <p:xfrm>
          <a:off x="2249272" y="1689692"/>
          <a:ext cx="3840088"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Rectangle 5"/>
          <p:cNvSpPr/>
          <p:nvPr/>
        </p:nvSpPr>
        <p:spPr>
          <a:xfrm>
            <a:off x="4211960" y="1196752"/>
            <a:ext cx="2808312" cy="646331"/>
          </a:xfrm>
          <a:prstGeom prst="rect">
            <a:avLst/>
          </a:prstGeom>
        </p:spPr>
        <p:txBody>
          <a:bodyPr wrap="square">
            <a:spAutoFit/>
          </a:bodyPr>
          <a:lstStyle/>
          <a:p>
            <a:r>
              <a:rPr lang="fr-FR" sz="1200" dirty="0" smtClean="0">
                <a:solidFill>
                  <a:schemeClr val="bg1">
                    <a:lumMod val="50000"/>
                  </a:schemeClr>
                </a:solidFill>
                <a:latin typeface="Book Antiqua" pitchFamily="18" charset="0"/>
              </a:rPr>
              <a:t>« Autrefois, ne connaissant pas Dieu, vous serviez des dieux qui ne le sont pas de leur nature ; …» </a:t>
            </a:r>
            <a:r>
              <a:rPr lang="fr-FR" sz="1050" dirty="0" smtClean="0">
                <a:solidFill>
                  <a:schemeClr val="bg1">
                    <a:lumMod val="50000"/>
                  </a:schemeClr>
                </a:solidFill>
                <a:latin typeface="Book Antiqua" pitchFamily="18" charset="0"/>
              </a:rPr>
              <a:t>Gal 4.8</a:t>
            </a:r>
            <a:endParaRPr lang="fr-FR" sz="1200" dirty="0" smtClean="0">
              <a:solidFill>
                <a:schemeClr val="bg1">
                  <a:lumMod val="50000"/>
                </a:schemeClr>
              </a:solidFill>
              <a:latin typeface="Book Antiqua" pitchFamily="18" charset="0"/>
            </a:endParaRPr>
          </a:p>
        </p:txBody>
      </p:sp>
      <p:sp>
        <p:nvSpPr>
          <p:cNvPr id="7" name="Rectangle 6"/>
          <p:cNvSpPr/>
          <p:nvPr/>
        </p:nvSpPr>
        <p:spPr>
          <a:xfrm>
            <a:off x="1043608" y="908720"/>
            <a:ext cx="2376264" cy="1015663"/>
          </a:xfrm>
          <a:prstGeom prst="rect">
            <a:avLst/>
          </a:prstGeom>
        </p:spPr>
        <p:txBody>
          <a:bodyPr wrap="square">
            <a:spAutoFit/>
          </a:bodyPr>
          <a:lstStyle/>
          <a:p>
            <a:r>
              <a:rPr lang="fr-FR" sz="1200" dirty="0" smtClean="0">
                <a:solidFill>
                  <a:schemeClr val="bg1">
                    <a:lumMod val="50000"/>
                  </a:schemeClr>
                </a:solidFill>
                <a:latin typeface="Book Antiqua" pitchFamily="18" charset="0"/>
              </a:rPr>
              <a:t>« Vous savez que, lorsque vous étiez païens, vous vous laissiez entraîner vers les idoles muettes, selon que vous étiez conduits. » </a:t>
            </a:r>
            <a:r>
              <a:rPr lang="fr-FR" sz="1050" dirty="0" smtClean="0">
                <a:solidFill>
                  <a:schemeClr val="bg1">
                    <a:lumMod val="50000"/>
                  </a:schemeClr>
                </a:solidFill>
                <a:latin typeface="Book Antiqua" pitchFamily="18" charset="0"/>
              </a:rPr>
              <a:t>1 Cor 12.2</a:t>
            </a:r>
            <a:endParaRPr lang="fr-FR" sz="1200" dirty="0" smtClean="0">
              <a:solidFill>
                <a:schemeClr val="bg1">
                  <a:lumMod val="50000"/>
                </a:schemeClr>
              </a:solidFill>
              <a:latin typeface="Book Antiqua" pitchFamily="18" charset="0"/>
            </a:endParaRPr>
          </a:p>
        </p:txBody>
      </p:sp>
      <p:sp>
        <p:nvSpPr>
          <p:cNvPr id="8" name="Rectangle 7"/>
          <p:cNvSpPr/>
          <p:nvPr/>
        </p:nvSpPr>
        <p:spPr>
          <a:xfrm>
            <a:off x="0" y="3115851"/>
            <a:ext cx="2339752" cy="1177245"/>
          </a:xfrm>
          <a:prstGeom prst="rect">
            <a:avLst/>
          </a:prstGeom>
        </p:spPr>
        <p:txBody>
          <a:bodyPr wrap="square">
            <a:spAutoFit/>
          </a:bodyPr>
          <a:lstStyle/>
          <a:p>
            <a:pPr algn="r"/>
            <a:r>
              <a:rPr lang="fr-FR" sz="1200" dirty="0" smtClean="0">
                <a:solidFill>
                  <a:schemeClr val="bg1">
                    <a:lumMod val="50000"/>
                  </a:schemeClr>
                </a:solidFill>
                <a:latin typeface="Book Antiqua" pitchFamily="18" charset="0"/>
              </a:rPr>
              <a:t>« Car, si nous croyons que Jésus est mort et qu’il est ressuscité, croyons aussi que Dieu ramènera par Jésus et avec lui ceux qui sont morts. » </a:t>
            </a:r>
            <a:br>
              <a:rPr lang="fr-FR" sz="1200" dirty="0" smtClean="0">
                <a:solidFill>
                  <a:schemeClr val="bg1">
                    <a:lumMod val="50000"/>
                  </a:schemeClr>
                </a:solidFill>
                <a:latin typeface="Book Antiqua" pitchFamily="18" charset="0"/>
              </a:rPr>
            </a:br>
            <a:r>
              <a:rPr lang="fr-FR" sz="1050" dirty="0" smtClean="0">
                <a:solidFill>
                  <a:schemeClr val="bg1">
                    <a:lumMod val="50000"/>
                  </a:schemeClr>
                </a:solidFill>
                <a:latin typeface="Book Antiqua" pitchFamily="18" charset="0"/>
              </a:rPr>
              <a:t>1 </a:t>
            </a:r>
            <a:r>
              <a:rPr lang="fr-FR" sz="1050" dirty="0" err="1" smtClean="0">
                <a:solidFill>
                  <a:schemeClr val="bg1">
                    <a:lumMod val="50000"/>
                  </a:schemeClr>
                </a:solidFill>
                <a:latin typeface="Book Antiqua" pitchFamily="18" charset="0"/>
              </a:rPr>
              <a:t>Thes</a:t>
            </a:r>
            <a:r>
              <a:rPr lang="fr-FR" sz="1050" dirty="0" smtClean="0">
                <a:solidFill>
                  <a:schemeClr val="bg1">
                    <a:lumMod val="50000"/>
                  </a:schemeClr>
                </a:solidFill>
                <a:latin typeface="Book Antiqua" pitchFamily="18" charset="0"/>
              </a:rPr>
              <a:t> 4.14</a:t>
            </a:r>
            <a:endParaRPr lang="fr-FR" sz="1200" dirty="0" smtClean="0">
              <a:solidFill>
                <a:schemeClr val="bg1">
                  <a:lumMod val="50000"/>
                </a:schemeClr>
              </a:solidFill>
              <a:latin typeface="Book Antiqua" pitchFamily="18" charset="0"/>
            </a:endParaRPr>
          </a:p>
        </p:txBody>
      </p:sp>
      <p:sp>
        <p:nvSpPr>
          <p:cNvPr id="9" name="Rectangle 8"/>
          <p:cNvSpPr/>
          <p:nvPr/>
        </p:nvSpPr>
        <p:spPr>
          <a:xfrm>
            <a:off x="35496" y="4653136"/>
            <a:ext cx="2448272" cy="2100575"/>
          </a:xfrm>
          <a:prstGeom prst="rect">
            <a:avLst/>
          </a:prstGeom>
        </p:spPr>
        <p:txBody>
          <a:bodyPr wrap="square">
            <a:spAutoFit/>
          </a:bodyPr>
          <a:lstStyle/>
          <a:p>
            <a:r>
              <a:rPr lang="fr-FR" sz="1200" dirty="0" smtClean="0">
                <a:solidFill>
                  <a:schemeClr val="bg1">
                    <a:lumMod val="50000"/>
                  </a:schemeClr>
                </a:solidFill>
                <a:latin typeface="Book Antiqua" pitchFamily="18" charset="0"/>
              </a:rPr>
              <a:t>« … O hommes, pourquoi agissez-vous de la sorte ? Nous aussi, nous sommes des hommes de la même nature que vous ; et, vous apportant une bonne nouvelle, nous vous exhortons à renoncer à ces choses vaines, pour vous tourner vers le Dieu vivant, qui a fait le ciel, la terre, la mer, et tout ce qui s’y trouve. » </a:t>
            </a:r>
            <a:r>
              <a:rPr lang="fr-FR" sz="1050" dirty="0" err="1" smtClean="0">
                <a:solidFill>
                  <a:schemeClr val="bg1">
                    <a:lumMod val="50000"/>
                  </a:schemeClr>
                </a:solidFill>
                <a:latin typeface="Book Antiqua" pitchFamily="18" charset="0"/>
              </a:rPr>
              <a:t>Act</a:t>
            </a:r>
            <a:r>
              <a:rPr lang="fr-FR" sz="1050" dirty="0" smtClean="0">
                <a:solidFill>
                  <a:schemeClr val="bg1">
                    <a:lumMod val="50000"/>
                  </a:schemeClr>
                </a:solidFill>
                <a:latin typeface="Book Antiqua" pitchFamily="18" charset="0"/>
              </a:rPr>
              <a:t> 14.15</a:t>
            </a:r>
            <a:endParaRPr lang="fr-FR" sz="1200" dirty="0" smtClean="0">
              <a:solidFill>
                <a:schemeClr val="bg1">
                  <a:lumMod val="50000"/>
                </a:schemeClr>
              </a:solidFill>
              <a:latin typeface="Book Antiqua" pitchFamily="18" charset="0"/>
            </a:endParaRP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Espace réservé du contenu 10"/>
          <p:cNvGraphicFramePr>
            <a:graphicFrameLocks/>
          </p:cNvGraphicFramePr>
          <p:nvPr/>
        </p:nvGraphicFramePr>
        <p:xfrm>
          <a:off x="178895" y="3760284"/>
          <a:ext cx="2736921" cy="3097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9" name="Diagramme 18"/>
          <p:cNvGraphicFramePr/>
          <p:nvPr/>
        </p:nvGraphicFramePr>
        <p:xfrm>
          <a:off x="1907704" y="1451600"/>
          <a:ext cx="4464496" cy="341592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0" name="Rectangle 19"/>
          <p:cNvSpPr/>
          <p:nvPr/>
        </p:nvSpPr>
        <p:spPr>
          <a:xfrm>
            <a:off x="2195736" y="980728"/>
            <a:ext cx="2808312" cy="461665"/>
          </a:xfrm>
          <a:prstGeom prst="rect">
            <a:avLst/>
          </a:prstGeom>
        </p:spPr>
        <p:txBody>
          <a:bodyPr wrap="square">
            <a:spAutoFit/>
          </a:bodyPr>
          <a:lstStyle/>
          <a:p>
            <a:r>
              <a:rPr lang="fr-FR" sz="1200" dirty="0" smtClean="0">
                <a:solidFill>
                  <a:schemeClr val="bg1">
                    <a:lumMod val="50000"/>
                  </a:schemeClr>
                </a:solidFill>
                <a:latin typeface="Book Antiqua" pitchFamily="18" charset="0"/>
              </a:rPr>
              <a:t>« Car à l’Eternel appartient le règne :</a:t>
            </a:r>
            <a:br>
              <a:rPr lang="fr-FR" sz="1200" dirty="0" smtClean="0">
                <a:solidFill>
                  <a:schemeClr val="bg1">
                    <a:lumMod val="50000"/>
                  </a:schemeClr>
                </a:solidFill>
                <a:latin typeface="Book Antiqua" pitchFamily="18" charset="0"/>
              </a:rPr>
            </a:br>
            <a:r>
              <a:rPr lang="fr-FR" sz="1200" dirty="0" smtClean="0">
                <a:solidFill>
                  <a:schemeClr val="bg1">
                    <a:lumMod val="50000"/>
                  </a:schemeClr>
                </a:solidFill>
                <a:latin typeface="Book Antiqua" pitchFamily="18" charset="0"/>
              </a:rPr>
              <a:t>Il domine sur les nations. » </a:t>
            </a:r>
            <a:r>
              <a:rPr lang="fr-FR" sz="1050" dirty="0" smtClean="0">
                <a:solidFill>
                  <a:schemeClr val="bg1">
                    <a:lumMod val="50000"/>
                  </a:schemeClr>
                </a:solidFill>
                <a:latin typeface="Book Antiqua" pitchFamily="18" charset="0"/>
              </a:rPr>
              <a:t>Ps 22.28</a:t>
            </a:r>
            <a:endParaRPr lang="fr-FR" sz="1200" dirty="0">
              <a:solidFill>
                <a:schemeClr val="bg1">
                  <a:lumMod val="50000"/>
                </a:schemeClr>
              </a:solidFill>
              <a:latin typeface="Book Antiqua" pitchFamily="18" charset="0"/>
            </a:endParaRPr>
          </a:p>
        </p:txBody>
      </p:sp>
      <p:sp>
        <p:nvSpPr>
          <p:cNvPr id="21" name="Rectangle 20"/>
          <p:cNvSpPr/>
          <p:nvPr/>
        </p:nvSpPr>
        <p:spPr>
          <a:xfrm>
            <a:off x="4427984" y="1844824"/>
            <a:ext cx="3312368" cy="461665"/>
          </a:xfrm>
          <a:prstGeom prst="rect">
            <a:avLst/>
          </a:prstGeom>
        </p:spPr>
        <p:txBody>
          <a:bodyPr wrap="square">
            <a:spAutoFit/>
          </a:bodyPr>
          <a:lstStyle/>
          <a:p>
            <a:r>
              <a:rPr lang="fr-FR" sz="1200" dirty="0" smtClean="0">
                <a:solidFill>
                  <a:schemeClr val="bg1">
                    <a:lumMod val="50000"/>
                  </a:schemeClr>
                </a:solidFill>
                <a:latin typeface="Book Antiqua" pitchFamily="18" charset="0"/>
              </a:rPr>
              <a:t>« Afin que l’on connaisse sur la terre ta voie, Et parmi toutes les nations ton salut ! » </a:t>
            </a:r>
            <a:r>
              <a:rPr lang="fr-FR" sz="1050" dirty="0" smtClean="0">
                <a:solidFill>
                  <a:schemeClr val="bg1">
                    <a:lumMod val="50000"/>
                  </a:schemeClr>
                </a:solidFill>
                <a:latin typeface="Book Antiqua" pitchFamily="18" charset="0"/>
              </a:rPr>
              <a:t>Ps 67.3</a:t>
            </a:r>
          </a:p>
        </p:txBody>
      </p:sp>
      <p:sp>
        <p:nvSpPr>
          <p:cNvPr id="22" name="Rectangle 21"/>
          <p:cNvSpPr/>
          <p:nvPr/>
        </p:nvSpPr>
        <p:spPr>
          <a:xfrm>
            <a:off x="5076056" y="2924944"/>
            <a:ext cx="3024336"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Dieu, sans tenir compte des temps d’ignorance, annonce maintenant à tous les hommes, en tous lieux, qu’ils aient à se repentir,… » </a:t>
            </a:r>
            <a:r>
              <a:rPr lang="fr-FR" sz="1050" dirty="0" err="1" smtClean="0">
                <a:solidFill>
                  <a:schemeClr val="bg1">
                    <a:lumMod val="50000"/>
                  </a:schemeClr>
                </a:solidFill>
                <a:latin typeface="Book Antiqua" pitchFamily="18" charset="0"/>
              </a:rPr>
              <a:t>Act</a:t>
            </a:r>
            <a:r>
              <a:rPr lang="fr-FR" sz="1050" dirty="0" smtClean="0">
                <a:solidFill>
                  <a:schemeClr val="bg1">
                    <a:lumMod val="50000"/>
                  </a:schemeClr>
                </a:solidFill>
                <a:latin typeface="Book Antiqua" pitchFamily="18" charset="0"/>
              </a:rPr>
              <a:t> 17.30</a:t>
            </a:r>
            <a:endParaRPr lang="fr-FR" sz="1200" dirty="0" smtClean="0">
              <a:solidFill>
                <a:schemeClr val="bg1">
                  <a:lumMod val="50000"/>
                </a:schemeClr>
              </a:solidFill>
              <a:latin typeface="Book Antiqua" pitchFamily="18" charset="0"/>
            </a:endParaRPr>
          </a:p>
        </p:txBody>
      </p:sp>
      <p:sp>
        <p:nvSpPr>
          <p:cNvPr id="23" name="Rectangle 22"/>
          <p:cNvSpPr/>
          <p:nvPr/>
        </p:nvSpPr>
        <p:spPr>
          <a:xfrm>
            <a:off x="4427984" y="4149080"/>
            <a:ext cx="2592288" cy="1384995"/>
          </a:xfrm>
          <a:prstGeom prst="rect">
            <a:avLst/>
          </a:prstGeom>
        </p:spPr>
        <p:txBody>
          <a:bodyPr wrap="square">
            <a:spAutoFit/>
          </a:bodyPr>
          <a:lstStyle/>
          <a:p>
            <a:r>
              <a:rPr lang="fr-FR" sz="1200" dirty="0" smtClean="0">
                <a:solidFill>
                  <a:schemeClr val="bg1">
                    <a:lumMod val="50000"/>
                  </a:schemeClr>
                </a:solidFill>
                <a:latin typeface="Book Antiqua" pitchFamily="18" charset="0"/>
              </a:rPr>
              <a:t>« C’est moi, moi qui suis l’Eternel, et hors moi il n’y a point de sauveur. C’est moi qui ai annoncé, sauvé, prédit, ce n’est point parmi vous un dieu étranger ; vous êtes mes témoins, dit l’Eternel, c’est Moi qui suis Dieu. » </a:t>
            </a:r>
            <a:r>
              <a:rPr lang="fr-FR" sz="1050" dirty="0" smtClean="0">
                <a:solidFill>
                  <a:schemeClr val="bg1">
                    <a:lumMod val="50000"/>
                  </a:schemeClr>
                </a:solidFill>
                <a:latin typeface="Book Antiqua" pitchFamily="18" charset="0"/>
              </a:rPr>
              <a:t>Esa 43.11-12</a:t>
            </a:r>
            <a:endParaRPr lang="fr-FR" sz="1200" dirty="0" smtClean="0">
              <a:solidFill>
                <a:schemeClr val="bg1">
                  <a:lumMod val="50000"/>
                </a:schemeClr>
              </a:solidFill>
              <a:latin typeface="Book Antiqua" pitchFamily="18" charset="0"/>
            </a:endParaRPr>
          </a:p>
        </p:txBody>
      </p:sp>
    </p:spTree>
    <p:extLst>
      <p:ext uri="{BB962C8B-B14F-4D97-AF65-F5344CB8AC3E}">
        <p14:creationId xmlns:p14="http://schemas.microsoft.com/office/powerpoint/2010/main" val="728219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P spid="20" grpId="0"/>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graphicFrame>
        <p:nvGraphicFramePr>
          <p:cNvPr id="4" name="Espace réservé du contenu 10"/>
          <p:cNvGraphicFramePr>
            <a:graphicFrameLocks/>
          </p:cNvGraphicFramePr>
          <p:nvPr/>
        </p:nvGraphicFramePr>
        <p:xfrm>
          <a:off x="178895" y="3760284"/>
          <a:ext cx="2736921" cy="3097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Espace réservé du contenu 9"/>
          <p:cNvGraphicFramePr>
            <a:graphicFrameLocks noGrp="1"/>
          </p:cNvGraphicFramePr>
          <p:nvPr>
            <p:ph idx="1"/>
          </p:nvPr>
        </p:nvGraphicFramePr>
        <p:xfrm>
          <a:off x="1582728" y="2385824"/>
          <a:ext cx="5770984" cy="44737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1" name="Rectangle 10"/>
          <p:cNvSpPr/>
          <p:nvPr/>
        </p:nvSpPr>
        <p:spPr>
          <a:xfrm>
            <a:off x="251520" y="2420888"/>
            <a:ext cx="2952328" cy="864096"/>
          </a:xfrm>
          <a:prstGeom prst="rect">
            <a:avLst/>
          </a:prstGeom>
        </p:spPr>
        <p:txBody>
          <a:bodyPr wrap="square">
            <a:spAutoFit/>
          </a:bodyPr>
          <a:lstStyle/>
          <a:p>
            <a:r>
              <a:rPr lang="fr-FR" sz="1200" dirty="0" smtClean="0">
                <a:solidFill>
                  <a:schemeClr val="bg1">
                    <a:lumMod val="50000"/>
                  </a:schemeClr>
                </a:solidFill>
                <a:latin typeface="Book Antiqua" pitchFamily="18" charset="0"/>
              </a:rPr>
              <a:t>« Or, à celui qui peut faire, par la puissance qui agit en nous, infiniment au delà de tout ce que nous demandons ou pensons,… » </a:t>
            </a:r>
            <a:r>
              <a:rPr lang="fr-FR" sz="1050" dirty="0" err="1" smtClean="0">
                <a:solidFill>
                  <a:schemeClr val="bg1">
                    <a:lumMod val="50000"/>
                  </a:schemeClr>
                </a:solidFill>
                <a:latin typeface="Book Antiqua" pitchFamily="18" charset="0"/>
              </a:rPr>
              <a:t>Éph</a:t>
            </a:r>
            <a:r>
              <a:rPr lang="fr-FR" sz="1050" dirty="0" smtClean="0">
                <a:solidFill>
                  <a:schemeClr val="bg1">
                    <a:lumMod val="50000"/>
                  </a:schemeClr>
                </a:solidFill>
                <a:latin typeface="Book Antiqua" pitchFamily="18" charset="0"/>
              </a:rPr>
              <a:t> 3.20</a:t>
            </a:r>
            <a:endParaRPr lang="fr-FR" sz="1200" dirty="0" smtClean="0">
              <a:solidFill>
                <a:schemeClr val="bg1">
                  <a:lumMod val="50000"/>
                </a:schemeClr>
              </a:solidFill>
              <a:latin typeface="Book Antiqua" pitchFamily="18" charset="0"/>
            </a:endParaRPr>
          </a:p>
        </p:txBody>
      </p:sp>
      <p:sp>
        <p:nvSpPr>
          <p:cNvPr id="12" name="Rectangle 11"/>
          <p:cNvSpPr/>
          <p:nvPr/>
        </p:nvSpPr>
        <p:spPr>
          <a:xfrm>
            <a:off x="3347864" y="1772816"/>
            <a:ext cx="3096344"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car la loi n’a rien amené à la perfection, -et introduction d’une meilleure espérance, par laquelle nous nous approchons de Dieu. » </a:t>
            </a:r>
            <a:r>
              <a:rPr lang="fr-FR" sz="1050" dirty="0" err="1" smtClean="0">
                <a:solidFill>
                  <a:schemeClr val="bg1">
                    <a:lumMod val="50000"/>
                  </a:schemeClr>
                </a:solidFill>
                <a:latin typeface="Book Antiqua" pitchFamily="18" charset="0"/>
              </a:rPr>
              <a:t>Héb</a:t>
            </a:r>
            <a:r>
              <a:rPr lang="fr-FR" sz="1050" dirty="0" smtClean="0">
                <a:solidFill>
                  <a:schemeClr val="bg1">
                    <a:lumMod val="50000"/>
                  </a:schemeClr>
                </a:solidFill>
                <a:latin typeface="Book Antiqua" pitchFamily="18" charset="0"/>
              </a:rPr>
              <a:t> 7.19</a:t>
            </a:r>
            <a:endParaRPr lang="fr-FR" sz="1200" dirty="0" smtClean="0">
              <a:solidFill>
                <a:schemeClr val="bg1">
                  <a:lumMod val="50000"/>
                </a:schemeClr>
              </a:solidFill>
              <a:latin typeface="Book Antiqua" pitchFamily="18" charset="0"/>
            </a:endParaRPr>
          </a:p>
        </p:txBody>
      </p:sp>
      <p:sp>
        <p:nvSpPr>
          <p:cNvPr id="13" name="Rectangle 12"/>
          <p:cNvSpPr/>
          <p:nvPr/>
        </p:nvSpPr>
        <p:spPr>
          <a:xfrm>
            <a:off x="5364088" y="2852936"/>
            <a:ext cx="3419872" cy="1938992"/>
          </a:xfrm>
          <a:prstGeom prst="rect">
            <a:avLst/>
          </a:prstGeom>
        </p:spPr>
        <p:txBody>
          <a:bodyPr wrap="square">
            <a:spAutoFit/>
          </a:bodyPr>
          <a:lstStyle/>
          <a:p>
            <a:r>
              <a:rPr lang="fr-FR" sz="1200" dirty="0" smtClean="0">
                <a:solidFill>
                  <a:schemeClr val="bg1">
                    <a:lumMod val="50000"/>
                  </a:schemeClr>
                </a:solidFill>
                <a:latin typeface="Book Antiqua" pitchFamily="18" charset="0"/>
              </a:rPr>
              <a:t> « Ainsi donc, frères, puisque nous avons, au moyen du sang de Jésus, une libre entrée dans le sanctuaire par la route nouvelle et vivante qu’il a inaugurée pour nous au travers du voile, c’est-à-dire, de sa chair,  et puisque nous avons un souverain sacrificateur établi sur la maison de Dieu, approchons-nous avec un cœur sincère, dans la plénitude de la foi, les cœurs purifiés d’une mauvaise conscience, et le corps lavé d’une eau pure. » </a:t>
            </a:r>
            <a:r>
              <a:rPr lang="fr-FR" sz="1050" dirty="0" err="1" smtClean="0">
                <a:solidFill>
                  <a:schemeClr val="bg1">
                    <a:lumMod val="50000"/>
                  </a:schemeClr>
                </a:solidFill>
                <a:latin typeface="Book Antiqua" pitchFamily="18" charset="0"/>
              </a:rPr>
              <a:t>Héb</a:t>
            </a:r>
            <a:r>
              <a:rPr lang="fr-FR" sz="1050" dirty="0" smtClean="0">
                <a:solidFill>
                  <a:schemeClr val="bg1">
                    <a:lumMod val="50000"/>
                  </a:schemeClr>
                </a:solidFill>
                <a:latin typeface="Book Antiqua" pitchFamily="18" charset="0"/>
              </a:rPr>
              <a:t> 10.19-22</a:t>
            </a:r>
            <a:endParaRPr lang="fr-FR" sz="1200" dirty="0" smtClean="0">
              <a:solidFill>
                <a:schemeClr val="bg1">
                  <a:lumMod val="50000"/>
                </a:schemeClr>
              </a:solidFill>
              <a:latin typeface="Book Antiqua" pitchFamily="18" charset="0"/>
            </a:endParaRPr>
          </a:p>
        </p:txBody>
      </p:sp>
      <p:sp>
        <p:nvSpPr>
          <p:cNvPr id="14" name="Rectangle 13"/>
          <p:cNvSpPr/>
          <p:nvPr/>
        </p:nvSpPr>
        <p:spPr>
          <a:xfrm>
            <a:off x="6163532" y="5013176"/>
            <a:ext cx="2808312" cy="646331"/>
          </a:xfrm>
          <a:prstGeom prst="rect">
            <a:avLst/>
          </a:prstGeom>
        </p:spPr>
        <p:txBody>
          <a:bodyPr wrap="square">
            <a:spAutoFit/>
          </a:bodyPr>
          <a:lstStyle/>
          <a:p>
            <a:r>
              <a:rPr lang="fr-FR" sz="1200" dirty="0" smtClean="0">
                <a:solidFill>
                  <a:schemeClr val="bg1">
                    <a:lumMod val="50000"/>
                  </a:schemeClr>
                </a:solidFill>
                <a:latin typeface="Book Antiqua" pitchFamily="18" charset="0"/>
              </a:rPr>
              <a:t>« Jésus lui dit : Je suis le chemin, la vérité, et la vie. Nul ne vient au Père que par moi. » </a:t>
            </a:r>
            <a:r>
              <a:rPr lang="fr-FR" sz="1050" dirty="0" smtClean="0">
                <a:solidFill>
                  <a:schemeClr val="bg1">
                    <a:lumMod val="50000"/>
                  </a:schemeClr>
                </a:solidFill>
                <a:latin typeface="Book Antiqua" pitchFamily="18" charset="0"/>
              </a:rPr>
              <a:t>Jean 14.6</a:t>
            </a:r>
            <a:endParaRPr lang="fr-FR" sz="1200" dirty="0" smtClean="0">
              <a:solidFill>
                <a:schemeClr val="bg1">
                  <a:lumMod val="50000"/>
                </a:schemeClr>
              </a:solidFill>
              <a:latin typeface="Book Antiqua" pitchFamily="18" charset="0"/>
            </a:endParaRPr>
          </a:p>
        </p:txBody>
      </p:sp>
      <p:sp>
        <p:nvSpPr>
          <p:cNvPr id="15" name="Rectangle 14"/>
          <p:cNvSpPr/>
          <p:nvPr/>
        </p:nvSpPr>
        <p:spPr>
          <a:xfrm>
            <a:off x="4612540" y="6027003"/>
            <a:ext cx="4355976" cy="830997"/>
          </a:xfrm>
          <a:prstGeom prst="rect">
            <a:avLst/>
          </a:prstGeom>
        </p:spPr>
        <p:txBody>
          <a:bodyPr wrap="square">
            <a:spAutoFit/>
          </a:bodyPr>
          <a:lstStyle/>
          <a:p>
            <a:r>
              <a:rPr lang="fr-FR" sz="1200" dirty="0" smtClean="0">
                <a:solidFill>
                  <a:schemeClr val="bg1">
                    <a:lumMod val="50000"/>
                  </a:schemeClr>
                </a:solidFill>
                <a:latin typeface="Book Antiqua" pitchFamily="18" charset="0"/>
              </a:rPr>
              <a:t>« Car Christ n’est pas entré dans un sanctuaire fait de main d’homme, en imitation du véritable, mais il est entré dans le ciel même, afin de comparaître maintenant pour nous devant la face de Dieu. » </a:t>
            </a:r>
            <a:r>
              <a:rPr lang="fr-FR" sz="1050" dirty="0" err="1" smtClean="0">
                <a:solidFill>
                  <a:schemeClr val="bg1">
                    <a:lumMod val="50000"/>
                  </a:schemeClr>
                </a:solidFill>
                <a:latin typeface="Book Antiqua" pitchFamily="18" charset="0"/>
              </a:rPr>
              <a:t>Héb</a:t>
            </a:r>
            <a:r>
              <a:rPr lang="fr-FR" sz="1050" dirty="0" smtClean="0">
                <a:solidFill>
                  <a:schemeClr val="bg1">
                    <a:lumMod val="50000"/>
                  </a:schemeClr>
                </a:solidFill>
                <a:latin typeface="Book Antiqua" pitchFamily="18" charset="0"/>
              </a:rPr>
              <a:t> 9.24</a:t>
            </a:r>
            <a:endParaRPr lang="fr-FR" sz="1200" dirty="0" smtClean="0">
              <a:solidFill>
                <a:schemeClr val="bg1">
                  <a:lumMod val="50000"/>
                </a:schemeClr>
              </a:solidFill>
              <a:latin typeface="Book Antiqua" pitchFamily="18"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checkerboard(across)">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re 14"/>
          <p:cNvSpPr>
            <a:spLocks noGrp="1"/>
          </p:cNvSpPr>
          <p:nvPr>
            <p:ph type="title"/>
          </p:nvPr>
        </p:nvSpPr>
        <p:spPr/>
        <p:txBody>
          <a:bodyPr/>
          <a:lstStyle/>
          <a:p>
            <a:endParaRPr lang="fr-FR"/>
          </a:p>
        </p:txBody>
      </p:sp>
      <p:graphicFrame>
        <p:nvGraphicFramePr>
          <p:cNvPr id="17" name="Espace réservé du contenu 16"/>
          <p:cNvGraphicFramePr>
            <a:graphicFrameLocks noGrp="1"/>
          </p:cNvGraphicFramePr>
          <p:nvPr>
            <p:ph idx="1"/>
          </p:nvPr>
        </p:nvGraphicFramePr>
        <p:xfrm>
          <a:off x="457200" y="1628775"/>
          <a:ext cx="8229600" cy="4695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867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3168352" cy="432048"/>
          </a:xfrm>
        </p:spPr>
        <p:txBody>
          <a:bodyPr/>
          <a:lstStyle/>
          <a:p>
            <a:pPr algn="l"/>
            <a:r>
              <a:rPr lang="fr-FR" sz="2800" dirty="0" smtClean="0"/>
              <a:t>Esaïe 45.22</a:t>
            </a:r>
            <a:endParaRPr lang="fr-FR" sz="2800" dirty="0"/>
          </a:p>
        </p:txBody>
      </p:sp>
      <p:sp>
        <p:nvSpPr>
          <p:cNvPr id="3" name="Espace réservé du contenu 2"/>
          <p:cNvSpPr>
            <a:spLocks noGrp="1"/>
          </p:cNvSpPr>
          <p:nvPr>
            <p:ph idx="1"/>
          </p:nvPr>
        </p:nvSpPr>
        <p:spPr>
          <a:xfrm>
            <a:off x="457200" y="692696"/>
            <a:ext cx="8229600" cy="5631904"/>
          </a:xfrm>
        </p:spPr>
        <p:txBody>
          <a:bodyPr>
            <a:noAutofit/>
          </a:bodyPr>
          <a:lstStyle/>
          <a:p>
            <a:r>
              <a:rPr lang="fr-FR" sz="1100" dirty="0">
                <a:solidFill>
                  <a:schemeClr val="tx1"/>
                </a:solidFill>
              </a:rPr>
              <a:t>Nombres 21:8  L’Eternel dit à Moïse : Fais-toi un serpent brûlant, et place-le sur une perche ; quiconque aura été mordu, et le regardera, conservera la vie.</a:t>
            </a:r>
          </a:p>
          <a:p>
            <a:r>
              <a:rPr lang="fr-FR" sz="1100" dirty="0">
                <a:solidFill>
                  <a:schemeClr val="tx1"/>
                </a:solidFill>
              </a:rPr>
              <a:t>Nombres 21:9  Moïse fit un serpent d’airain, et le plaça sur une perche ; et quiconque avait été mordu par un serpent, et regardait le serpent d’airain, conservait la vie.</a:t>
            </a:r>
          </a:p>
          <a:p>
            <a:r>
              <a:rPr lang="fr-FR" sz="1100" dirty="0">
                <a:solidFill>
                  <a:schemeClr val="tx1"/>
                </a:solidFill>
              </a:rPr>
              <a:t>2 Chroniques 20:12  O notre Dieu, n’exerceras-tu pas tes jugements sur eux ? Car nous sommes sans force devant cette multitude nombreuse qui s’avance contre nous, et nous ne savons que faire, mais nos yeux sont sur toi.</a:t>
            </a:r>
          </a:p>
          <a:p>
            <a:r>
              <a:rPr lang="fr-FR" sz="1100" dirty="0">
                <a:solidFill>
                  <a:schemeClr val="tx1"/>
                </a:solidFill>
              </a:rPr>
              <a:t>Psaumes 22:17  (22-18) Je pourrais compter tous mes os. Eux, ils observent, ils me regardent ;</a:t>
            </a:r>
          </a:p>
          <a:p>
            <a:r>
              <a:rPr lang="fr-FR" sz="1100" dirty="0">
                <a:solidFill>
                  <a:schemeClr val="tx1"/>
                </a:solidFill>
              </a:rPr>
              <a:t>Psaumes 65:5  (65-6) Dans ta bonté, tu nous exauces par des prodiges, Dieu de notre salut, Espoir de toutes les extrémités lointaines de la terre et de la mer !</a:t>
            </a:r>
          </a:p>
          <a:p>
            <a:r>
              <a:rPr lang="fr-FR" sz="1100" dirty="0">
                <a:solidFill>
                  <a:schemeClr val="tx1"/>
                </a:solidFill>
              </a:rPr>
              <a:t>Michée 7:7 </a:t>
            </a:r>
            <a:r>
              <a:rPr lang="fr-FR" sz="1100" dirty="0" smtClean="0">
                <a:solidFill>
                  <a:schemeClr val="tx1"/>
                </a:solidFill>
              </a:rPr>
              <a:t>  </a:t>
            </a:r>
            <a:r>
              <a:rPr lang="fr-FR" sz="1100" dirty="0">
                <a:solidFill>
                  <a:schemeClr val="tx1"/>
                </a:solidFill>
              </a:rPr>
              <a:t>Pour moi, je regarderai vers l’Eternel, Je mettrai mon espérance dans le Dieu de mon salut ; Mon Dieu m’exaucera.</a:t>
            </a:r>
          </a:p>
          <a:p>
            <a:r>
              <a:rPr lang="fr-FR" sz="1100" dirty="0">
                <a:solidFill>
                  <a:schemeClr val="tx1"/>
                </a:solidFill>
              </a:rPr>
              <a:t>Zacharie 12:10  Alors je répandrai sur la maison de David et sur les habitants de Jérusalem Un esprit de grâce et de supplication, Et ils tourneront les regards vers moi, celui qu’ils ont percé. Ils pleureront sur lui comme on pleure sur un fils unique, Ils pleureront amèrement sur lui comme on pleure sur un premier-né.</a:t>
            </a:r>
          </a:p>
          <a:p>
            <a:r>
              <a:rPr lang="fr-FR" sz="1100" dirty="0">
                <a:solidFill>
                  <a:schemeClr val="tx1"/>
                </a:solidFill>
              </a:rPr>
              <a:t>Jean 3:13  Personne n’est monté au ciel, si ce n’est celui qui est descendu du ciel, le Fils de l’homme qui est dans le ciel.</a:t>
            </a:r>
          </a:p>
          <a:p>
            <a:r>
              <a:rPr lang="fr-FR" sz="1100" dirty="0">
                <a:solidFill>
                  <a:schemeClr val="tx1"/>
                </a:solidFill>
              </a:rPr>
              <a:t>Jean 3:14  Et comme Moïse éleva le serpent dans le désert, il faut de même que le Fils de l’homme soit élevé,</a:t>
            </a:r>
          </a:p>
          <a:p>
            <a:r>
              <a:rPr lang="fr-FR" sz="1100" dirty="0">
                <a:solidFill>
                  <a:schemeClr val="tx1"/>
                </a:solidFill>
              </a:rPr>
              <a:t>Jean 3:15  afin que quiconque croit en lui ait la vie éternelle.</a:t>
            </a:r>
          </a:p>
          <a:p>
            <a:r>
              <a:rPr lang="fr-FR" sz="1100" dirty="0">
                <a:solidFill>
                  <a:schemeClr val="tx1"/>
                </a:solidFill>
              </a:rPr>
              <a:t>Jean 3:16  Car Dieu a tant aimé le monde qu’il a donné son Fils unique, afin que quiconque croit en lui ne périsse point, mais qu’il ait la vie éternelle.</a:t>
            </a:r>
          </a:p>
          <a:p>
            <a:r>
              <a:rPr lang="fr-FR" sz="1100" dirty="0">
                <a:solidFill>
                  <a:schemeClr val="tx1"/>
                </a:solidFill>
              </a:rPr>
              <a:t>Jean 6:40  La volonté de mon Père, c’est que quiconque voit le Fils et croit en lui ait la vie éternelle ; et je le ressusciterai au dernier jour.</a:t>
            </a:r>
          </a:p>
          <a:p>
            <a:r>
              <a:rPr lang="fr-FR" sz="1100" dirty="0">
                <a:solidFill>
                  <a:schemeClr val="tx1"/>
                </a:solidFill>
              </a:rPr>
              <a:t>Hébreux 12:2  ayant les regards sur Jésus, le chef et le consommateur de la foi, qui, en vue de la joie qui lui était réservée, a souffert la croix, méprisé l’ignominie, et s’est assis à la droite du trône de Dieu.</a:t>
            </a:r>
          </a:p>
          <a:p>
            <a:r>
              <a:rPr lang="fr-FR" sz="1100" dirty="0">
                <a:solidFill>
                  <a:schemeClr val="tx1"/>
                </a:solidFill>
              </a:rPr>
              <a:t>Esaïe 45:21  Déclarez-le, et faites-les venir ! Qu’ils prennent conseil les uns des autres ! Qui a prédit ces choses dès le commencement, Et depuis longtemps les a annoncées ? N’est-ce pas moi, l’Eternel ? Il n’y a point d’autre Dieu que moi, Je suis le seul Dieu juste et qui sauve.</a:t>
            </a:r>
          </a:p>
          <a:p>
            <a:r>
              <a:rPr lang="fr-FR" sz="1100" dirty="0">
                <a:solidFill>
                  <a:schemeClr val="tx1"/>
                </a:solidFill>
              </a:rPr>
              <a:t>Jean 10:28  Je leur donne la vie éternelle ; et elles ne périront jamais, et personne ne les ravira de ma main.</a:t>
            </a:r>
          </a:p>
          <a:p>
            <a:r>
              <a:rPr lang="fr-FR" sz="1100" dirty="0">
                <a:solidFill>
                  <a:schemeClr val="tx1"/>
                </a:solidFill>
              </a:rPr>
              <a:t>Jean 10:29  Mon Père, qui me les a données, est plus grand que tous ; et personne ne peut les ravir de la main de mon Père.</a:t>
            </a:r>
          </a:p>
          <a:p>
            <a:r>
              <a:rPr lang="fr-FR" sz="1100" dirty="0">
                <a:solidFill>
                  <a:schemeClr val="tx1"/>
                </a:solidFill>
              </a:rPr>
              <a:t>Jean 10:30  Moi et le Père nous sommes un.</a:t>
            </a:r>
          </a:p>
          <a:p>
            <a:r>
              <a:rPr lang="fr-FR" sz="1100" dirty="0">
                <a:solidFill>
                  <a:schemeClr val="tx1"/>
                </a:solidFill>
              </a:rPr>
              <a:t>Tite 2:13  en attendant la bienheureuse espérance, et la manifestation de la gloire du grand Dieu et de notre Sauveur Jésus-Christ,</a:t>
            </a:r>
          </a:p>
          <a:p>
            <a:r>
              <a:rPr lang="fr-FR" sz="1100" dirty="0">
                <a:solidFill>
                  <a:schemeClr val="tx1"/>
                </a:solidFill>
              </a:rPr>
              <a:t>2 Pierre 1:1 </a:t>
            </a:r>
            <a:r>
              <a:rPr lang="fr-FR" sz="1100" dirty="0" smtClean="0">
                <a:solidFill>
                  <a:schemeClr val="tx1"/>
                </a:solidFill>
              </a:rPr>
              <a:t>  </a:t>
            </a:r>
            <a:r>
              <a:rPr lang="fr-FR" sz="1100" dirty="0">
                <a:solidFill>
                  <a:schemeClr val="tx1"/>
                </a:solidFill>
              </a:rPr>
              <a:t>Simon Pierre, serviteur et apôtre de Jésus-Christ, à ceux qui ont reçu en partage une foi du même prix que la nôtre, par la justice de notre Dieu et du Sauveur Jésus-Christ:</a:t>
            </a:r>
          </a:p>
        </p:txBody>
      </p:sp>
    </p:spTree>
    <p:extLst>
      <p:ext uri="{BB962C8B-B14F-4D97-AF65-F5344CB8AC3E}">
        <p14:creationId xmlns:p14="http://schemas.microsoft.com/office/powerpoint/2010/main" val="1720127147"/>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2746648" cy="288032"/>
          </a:xfrm>
        </p:spPr>
        <p:txBody>
          <a:bodyPr/>
          <a:lstStyle/>
          <a:p>
            <a:pPr algn="l"/>
            <a:r>
              <a:rPr lang="fr-FR" sz="2000" dirty="0" smtClean="0"/>
              <a:t>He 7.25</a:t>
            </a:r>
            <a:endParaRPr lang="fr-FR" sz="2000" dirty="0"/>
          </a:p>
        </p:txBody>
      </p:sp>
      <p:sp>
        <p:nvSpPr>
          <p:cNvPr id="3" name="Espace réservé du contenu 2"/>
          <p:cNvSpPr>
            <a:spLocks noGrp="1"/>
          </p:cNvSpPr>
          <p:nvPr>
            <p:ph idx="1"/>
          </p:nvPr>
        </p:nvSpPr>
        <p:spPr>
          <a:xfrm>
            <a:off x="457200" y="836712"/>
            <a:ext cx="8229600" cy="5487888"/>
          </a:xfrm>
        </p:spPr>
        <p:txBody>
          <a:bodyPr>
            <a:normAutofit fontScale="40000" lnSpcReduction="20000"/>
          </a:bodyPr>
          <a:lstStyle/>
          <a:p>
            <a:r>
              <a:rPr lang="fr-FR" dirty="0">
                <a:solidFill>
                  <a:schemeClr val="tx1"/>
                </a:solidFill>
              </a:rPr>
              <a:t>Hébreux 2:18  car, ayant été tenté lui-même dans ce qu’il a souffert, il peut secourir ceux qui sont tentés.</a:t>
            </a:r>
          </a:p>
          <a:p>
            <a:r>
              <a:rPr lang="fr-FR" dirty="0">
                <a:solidFill>
                  <a:schemeClr val="tx1"/>
                </a:solidFill>
              </a:rPr>
              <a:t>Hébreux 5:7  C’est lui qui, dans les jours de sa chair, ayant présenté avec de grands cris et avec larmes des prières et des supplications à celui qui pouvait le sauver de la mort, et ayant été exaucé à cause de sa piété,</a:t>
            </a:r>
          </a:p>
          <a:p>
            <a:r>
              <a:rPr lang="fr-FR" dirty="0">
                <a:solidFill>
                  <a:schemeClr val="tx1"/>
                </a:solidFill>
              </a:rPr>
              <a:t>Esaïe 45:22  Tournez-vous vers moi, et vous serez sauvés, Vous tous qui êtes aux extrémités de la terre ! Car je suis Dieu, et il n’y en a point d’autre.</a:t>
            </a:r>
          </a:p>
          <a:p>
            <a:r>
              <a:rPr lang="fr-FR" dirty="0">
                <a:solidFill>
                  <a:schemeClr val="tx1"/>
                </a:solidFill>
              </a:rPr>
              <a:t>Esaïe 63:1 </a:t>
            </a:r>
            <a:r>
              <a:rPr lang="fr-FR" dirty="0" smtClean="0">
                <a:solidFill>
                  <a:schemeClr val="tx1"/>
                </a:solidFill>
              </a:rPr>
              <a:t>  </a:t>
            </a:r>
            <a:r>
              <a:rPr lang="fr-FR" dirty="0">
                <a:solidFill>
                  <a:schemeClr val="tx1"/>
                </a:solidFill>
              </a:rPr>
              <a:t>Qui est celui-ci qui vient d’Edom, De Botsra, en vêtements rouges, En habits éclatants, Et se redressant avec fierté dans la plénitude de sa force ? — C’est moi qui ai promis le salut, Qui ai le pouvoir de délivrer. — </a:t>
            </a:r>
          </a:p>
          <a:p>
            <a:r>
              <a:rPr lang="fr-FR" dirty="0">
                <a:solidFill>
                  <a:schemeClr val="tx1"/>
                </a:solidFill>
              </a:rPr>
              <a:t>Daniel 3:15  Maintenant tenez-vous prêts, et au moment où vous entendrez le son de la trompette, du chalumeau, de la guitare, de la sambuque, du psaltérion, de la cornemuse, et de toutes sortes d’instruments, vous vous prosternerez et vous adorerez la statue que j’ai faite ; si vous ne l’adorez pas, vous serez jetés à l’instant même au milieu d’une fournaise ardente. Et quel est le dieu qui vous délivrera de ma main ?</a:t>
            </a:r>
          </a:p>
          <a:p>
            <a:r>
              <a:rPr lang="fr-FR" dirty="0">
                <a:solidFill>
                  <a:schemeClr val="tx1"/>
                </a:solidFill>
              </a:rPr>
              <a:t>Daniel 3:17  Voici, notre Dieu que nous servons peut nous délivrer de la fournaise ardente, et il nous délivrera de ta main, ô roi.</a:t>
            </a:r>
          </a:p>
          <a:p>
            <a:r>
              <a:rPr lang="fr-FR" dirty="0">
                <a:solidFill>
                  <a:schemeClr val="tx1"/>
                </a:solidFill>
              </a:rPr>
              <a:t>Daniel 3:29  Voici maintenant l’ordre que je donne: tout homme, à quelque peuple, nation ou langue qu’il appartienne, qui parlera mal du Dieu de </a:t>
            </a:r>
            <a:r>
              <a:rPr lang="fr-FR" dirty="0" err="1">
                <a:solidFill>
                  <a:schemeClr val="tx1"/>
                </a:solidFill>
              </a:rPr>
              <a:t>Schadrac</a:t>
            </a:r>
            <a:r>
              <a:rPr lang="fr-FR" dirty="0">
                <a:solidFill>
                  <a:schemeClr val="tx1"/>
                </a:solidFill>
              </a:rPr>
              <a:t>, de </a:t>
            </a:r>
            <a:r>
              <a:rPr lang="fr-FR" dirty="0" err="1">
                <a:solidFill>
                  <a:schemeClr val="tx1"/>
                </a:solidFill>
              </a:rPr>
              <a:t>Méschac</a:t>
            </a:r>
            <a:r>
              <a:rPr lang="fr-FR" dirty="0">
                <a:solidFill>
                  <a:schemeClr val="tx1"/>
                </a:solidFill>
              </a:rPr>
              <a:t> et d’Abed-Nego, sera mis en pièces, et sa maison sera réduite en un tas d’immondices, parce qu’il n’y a aucun autre dieu qui puisse délivrer comme lui.</a:t>
            </a:r>
          </a:p>
          <a:p>
            <a:r>
              <a:rPr lang="fr-FR" dirty="0">
                <a:solidFill>
                  <a:schemeClr val="tx1"/>
                </a:solidFill>
              </a:rPr>
              <a:t>Daniel 6:20  En s’approchant de la fosse, il appela Daniel d’une voix triste. Le roi prit la parole et dit à Daniel : Daniel, serviteur du Dieu vivant, ton Dieu, que tu sers avec persévérance, a-t-il pu te délivrer des lions ?</a:t>
            </a:r>
          </a:p>
          <a:p>
            <a:r>
              <a:rPr lang="fr-FR" dirty="0">
                <a:solidFill>
                  <a:schemeClr val="tx1"/>
                </a:solidFill>
              </a:rPr>
              <a:t>Jean 5:37  Et le Père qui m’a envoyé a rendu lui-même témoignage de moi. Vous n’avez jamais entendu sa voix, vous n’avez point vu sa face,</a:t>
            </a:r>
          </a:p>
          <a:p>
            <a:r>
              <a:rPr lang="fr-FR" dirty="0">
                <a:solidFill>
                  <a:schemeClr val="tx1"/>
                </a:solidFill>
              </a:rPr>
              <a:t>Jean 5:38  et sa parole ne demeure point en vous, parce que vous ne croyez pas à celui qu’il a envoyé.</a:t>
            </a:r>
          </a:p>
          <a:p>
            <a:r>
              <a:rPr lang="fr-FR" dirty="0">
                <a:solidFill>
                  <a:schemeClr val="tx1"/>
                </a:solidFill>
              </a:rPr>
              <a:t>Jean 5:39  Vous sondez les Ecritures, parce que vous pensez avoir en elles la vie éternelle : ce sont elles qui rendent témoignage de moi.</a:t>
            </a:r>
          </a:p>
          <a:p>
            <a:r>
              <a:rPr lang="fr-FR" dirty="0">
                <a:solidFill>
                  <a:schemeClr val="tx1"/>
                </a:solidFill>
              </a:rPr>
              <a:t>Jean 5:40  Et vous ne voulez pas venir à moi pour avoir la vie !</a:t>
            </a:r>
          </a:p>
          <a:p>
            <a:r>
              <a:rPr lang="fr-FR" dirty="0">
                <a:solidFill>
                  <a:schemeClr val="tx1"/>
                </a:solidFill>
              </a:rPr>
              <a:t>Jean 10:29  Mon Père, qui me les a données, est plus grand que tous ; et personne ne peut les ravir de la main de mon Père.</a:t>
            </a:r>
          </a:p>
          <a:p>
            <a:r>
              <a:rPr lang="fr-FR" dirty="0">
                <a:solidFill>
                  <a:schemeClr val="tx1"/>
                </a:solidFill>
              </a:rPr>
              <a:t>Jean 10:30  Moi et le Père nous sommes un.</a:t>
            </a:r>
          </a:p>
          <a:p>
            <a:r>
              <a:rPr lang="fr-FR" dirty="0">
                <a:solidFill>
                  <a:schemeClr val="tx1"/>
                </a:solidFill>
              </a:rPr>
              <a:t>Ephésiens 3:20  Or, à celui qui peut faire, par la puissance qui agit en nous, infiniment au delà de tout ce que nous demandons ou pensons,</a:t>
            </a:r>
          </a:p>
          <a:p>
            <a:r>
              <a:rPr lang="fr-FR" dirty="0">
                <a:solidFill>
                  <a:schemeClr val="tx1"/>
                </a:solidFill>
              </a:rPr>
              <a:t>Philippiens 3:21  qui transformera le corps de notre humiliation, en le rendant semblable au corps de sa gloire, par le pouvoir qu’il a de s’assujettir toutes choses.</a:t>
            </a:r>
          </a:p>
          <a:p>
            <a:r>
              <a:rPr lang="fr-FR" dirty="0">
                <a:solidFill>
                  <a:schemeClr val="tx1"/>
                </a:solidFill>
              </a:rPr>
              <a:t>2 Timothée 1:12  Et c’est à cause de cela que je souffre ces choses ; mais j’en ai point honte, car je sais en qui j’ai cru, et je suis persuadé qu’il a la puissance de garder mon dépôt jusqu’à ce jour-là.</a:t>
            </a:r>
          </a:p>
          <a:p>
            <a:r>
              <a:rPr lang="fr-FR" dirty="0">
                <a:solidFill>
                  <a:schemeClr val="tx1"/>
                </a:solidFill>
              </a:rPr>
              <a:t>Jude 1:24  Or, à celui qui peut vous préserver de toute chute et vous faire paraître devant sa gloire irrépréhensibles et dans l’allégresse,</a:t>
            </a:r>
          </a:p>
          <a:p>
            <a:r>
              <a:rPr lang="fr-FR" dirty="0">
                <a:solidFill>
                  <a:schemeClr val="tx1"/>
                </a:solidFill>
              </a:rPr>
              <a:t>Hébreux 7:19  car la loi n’a rien amené à la perfection, — et introduction d’une meilleure espérance, par laquelle nous nous approchons de Dieu.</a:t>
            </a:r>
          </a:p>
          <a:p>
            <a:r>
              <a:rPr lang="fr-FR" dirty="0">
                <a:solidFill>
                  <a:schemeClr val="tx1"/>
                </a:solidFill>
              </a:rPr>
              <a:t>Hébreux 11:6  Or sans la foi il est impossible de lui être agréable ; car il faut que celui qui s’approche de Dieu croie que Dieu existe, et qu’il est le rémunérateur de ceux qui le cherchent.</a:t>
            </a:r>
          </a:p>
          <a:p>
            <a:r>
              <a:rPr lang="fr-FR" dirty="0">
                <a:solidFill>
                  <a:schemeClr val="tx1"/>
                </a:solidFill>
              </a:rPr>
              <a:t>Job 22:17  Ils disaient à Dieu : Retire-toi de nous ; Que peut faire pour nous le Tout-Puissant ?</a:t>
            </a:r>
          </a:p>
          <a:p>
            <a:r>
              <a:rPr lang="fr-FR" dirty="0">
                <a:solidFill>
                  <a:schemeClr val="tx1"/>
                </a:solidFill>
              </a:rPr>
              <a:t>Job 23:3  Oh ! si je savais où le trouver, Si je pouvais arriver jusqu’à son trône,</a:t>
            </a:r>
          </a:p>
          <a:p>
            <a:r>
              <a:rPr lang="fr-FR" dirty="0">
                <a:solidFill>
                  <a:schemeClr val="tx1"/>
                </a:solidFill>
              </a:rPr>
              <a:t>Psaumes 68:31  (68-32) Des grands viennent de l’Egypte ; L’Ethiopie accourt, les mains tendues vers Dieu.</a:t>
            </a:r>
          </a:p>
          <a:p>
            <a:r>
              <a:rPr lang="fr-FR" dirty="0">
                <a:solidFill>
                  <a:schemeClr val="tx1"/>
                </a:solidFill>
              </a:rPr>
              <a:t>Psaumes 68:32 </a:t>
            </a:r>
            <a:r>
              <a:rPr lang="fr-FR" dirty="0" smtClean="0">
                <a:solidFill>
                  <a:schemeClr val="tx1"/>
                </a:solidFill>
              </a:rPr>
              <a:t>  </a:t>
            </a:r>
            <a:r>
              <a:rPr lang="fr-FR" dirty="0">
                <a:solidFill>
                  <a:schemeClr val="tx1"/>
                </a:solidFill>
              </a:rPr>
              <a:t>(68-33) Royaumes de la terre, chantez à Dieu, Célébrez le Seigneur ! — Pause</a:t>
            </a:r>
            <a:r>
              <a:rPr lang="fr-FR" dirty="0" smtClean="0">
                <a:solidFill>
                  <a:schemeClr val="tx1"/>
                </a:solidFill>
              </a:rPr>
              <a:t>.</a:t>
            </a:r>
            <a:endParaRPr lang="fr-FR" dirty="0">
              <a:solidFill>
                <a:schemeClr val="tx1"/>
              </a:solidFill>
            </a:endParaRPr>
          </a:p>
        </p:txBody>
      </p:sp>
    </p:spTree>
    <p:extLst>
      <p:ext uri="{BB962C8B-B14F-4D97-AF65-F5344CB8AC3E}">
        <p14:creationId xmlns:p14="http://schemas.microsoft.com/office/powerpoint/2010/main" val="1967732309"/>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332656"/>
            <a:ext cx="8305800" cy="6408712"/>
          </a:xfrm>
        </p:spPr>
        <p:txBody>
          <a:bodyPr>
            <a:normAutofit fontScale="90000"/>
          </a:bodyPr>
          <a:lstStyle/>
          <a:p>
            <a:r>
              <a:rPr lang="fr-FR" sz="900" dirty="0">
                <a:solidFill>
                  <a:schemeClr val="tx1"/>
                </a:solidFill>
              </a:rPr>
              <a:t>Esaïe 45:24  En l’Eternel seul, me dira-t-on, résident la justice et la force ; A lui viendront, pour être confondus, Tous ceux qui étaient irrités contre lui.</a:t>
            </a:r>
            <a:br>
              <a:rPr lang="fr-FR" sz="900" dirty="0">
                <a:solidFill>
                  <a:schemeClr val="tx1"/>
                </a:solidFill>
              </a:rPr>
            </a:br>
            <a:r>
              <a:rPr lang="fr-FR" sz="900" dirty="0">
                <a:solidFill>
                  <a:schemeClr val="tx1"/>
                </a:solidFill>
              </a:rPr>
              <a:t>Jérémie 3:22  Revenez, enfants rebelles, Je pardonnerai vos infidélités. — Nous voici, nous allons à toi, Car tu es l’Eternel, notre Dieu.</a:t>
            </a:r>
            <a:br>
              <a:rPr lang="fr-FR" sz="900" dirty="0">
                <a:solidFill>
                  <a:schemeClr val="tx1"/>
                </a:solidFill>
              </a:rPr>
            </a:br>
            <a:r>
              <a:rPr lang="fr-FR" sz="900" dirty="0">
                <a:solidFill>
                  <a:schemeClr val="tx1"/>
                </a:solidFill>
              </a:rPr>
              <a:t>Hébreux 13:15  Par lui, offrons sans cesse à Dieu un sacrifice de louange, c’est-à-dire le fruit de lèvres qui confessent son nom.</a:t>
            </a:r>
            <a:br>
              <a:rPr lang="fr-FR" sz="900" dirty="0">
                <a:solidFill>
                  <a:schemeClr val="tx1"/>
                </a:solidFill>
              </a:rPr>
            </a:br>
            <a:r>
              <a:rPr lang="fr-FR" sz="900" dirty="0">
                <a:solidFill>
                  <a:schemeClr val="tx1"/>
                </a:solidFill>
              </a:rPr>
              <a:t>Jean 14:6  Jésus lui dit : Je suis le chemin, la vérité, et la vie. Nul ne vient au Père que par moi.</a:t>
            </a:r>
            <a:br>
              <a:rPr lang="fr-FR" sz="900" dirty="0">
                <a:solidFill>
                  <a:schemeClr val="tx1"/>
                </a:solidFill>
              </a:rPr>
            </a:br>
            <a:r>
              <a:rPr lang="fr-FR" sz="900" dirty="0">
                <a:solidFill>
                  <a:schemeClr val="tx1"/>
                </a:solidFill>
              </a:rPr>
              <a:t>Romains 5:2  à qui nous devons d’avoir eu par la foi accès à cette grâce, dans laquelle nous demeurons fermes, et nous nous glorifions dans l’espérance de la gloire de Dieu.</a:t>
            </a:r>
            <a:br>
              <a:rPr lang="fr-FR" sz="900" dirty="0">
                <a:solidFill>
                  <a:schemeClr val="tx1"/>
                </a:solidFill>
              </a:rPr>
            </a:br>
            <a:r>
              <a:rPr lang="fr-FR" sz="900" dirty="0">
                <a:solidFill>
                  <a:schemeClr val="tx1"/>
                </a:solidFill>
              </a:rPr>
              <a:t>Ephésiens 2:18  car par lui nous avons les uns et les autres accès auprès du Père, dans un même Esprit.</a:t>
            </a:r>
            <a:br>
              <a:rPr lang="fr-FR" sz="900" dirty="0">
                <a:solidFill>
                  <a:schemeClr val="tx1"/>
                </a:solidFill>
              </a:rPr>
            </a:br>
            <a:r>
              <a:rPr lang="fr-FR" sz="900" dirty="0">
                <a:solidFill>
                  <a:schemeClr val="tx1"/>
                </a:solidFill>
              </a:rPr>
              <a:t>Ephésiens 3:12  en qui nous avons, par la foi en lui, la liberté de nous approcher de Dieu avec confiance.</a:t>
            </a:r>
            <a:br>
              <a:rPr lang="fr-FR" sz="900" dirty="0">
                <a:solidFill>
                  <a:schemeClr val="tx1"/>
                </a:solidFill>
              </a:rPr>
            </a:br>
            <a:r>
              <a:rPr lang="fr-FR" sz="900" dirty="0">
                <a:solidFill>
                  <a:schemeClr val="tx1"/>
                </a:solidFill>
              </a:rPr>
              <a:t>1 Jean 2:1 </a:t>
            </a:r>
            <a:r>
              <a:rPr lang="fr-FR" sz="900" dirty="0" smtClean="0">
                <a:solidFill>
                  <a:schemeClr val="tx1"/>
                </a:solidFill>
              </a:rPr>
              <a:t>  </a:t>
            </a:r>
            <a:r>
              <a:rPr lang="fr-FR" sz="900" dirty="0">
                <a:solidFill>
                  <a:schemeClr val="tx1"/>
                </a:solidFill>
              </a:rPr>
              <a:t>Mes petits enfants, je vous écris ces choses, afin que vous ne péchiez point. Et si quelqu’un a péché, nous avons un avocat auprès du Père, Jésus-Christ le juste.</a:t>
            </a:r>
            <a:br>
              <a:rPr lang="fr-FR" sz="900" dirty="0">
                <a:solidFill>
                  <a:schemeClr val="tx1"/>
                </a:solidFill>
              </a:rPr>
            </a:br>
            <a:r>
              <a:rPr lang="fr-FR" sz="900" dirty="0">
                <a:solidFill>
                  <a:schemeClr val="tx1"/>
                </a:solidFill>
              </a:rPr>
              <a:t>1 Jean 2:2  Il est lui-même une victime expiatoire pour nos péchés, non seulement pour les nôtres, mais aussi pour ceux du monde entier.</a:t>
            </a:r>
            <a:br>
              <a:rPr lang="fr-FR" sz="900" dirty="0">
                <a:solidFill>
                  <a:schemeClr val="tx1"/>
                </a:solidFill>
              </a:rPr>
            </a:br>
            <a:r>
              <a:rPr lang="fr-FR" sz="900" dirty="0">
                <a:solidFill>
                  <a:schemeClr val="tx1"/>
                </a:solidFill>
              </a:rPr>
              <a:t>Hébreux 7:8  Et ici, ceux qui perçoivent la dîme sont des hommes mortels ; mais là, c’est celui dont il est attesté qu’il est vivant.</a:t>
            </a:r>
            <a:br>
              <a:rPr lang="fr-FR" sz="900" dirty="0">
                <a:solidFill>
                  <a:schemeClr val="tx1"/>
                </a:solidFill>
              </a:rPr>
            </a:br>
            <a:r>
              <a:rPr lang="fr-FR" sz="900" dirty="0">
                <a:solidFill>
                  <a:schemeClr val="tx1"/>
                </a:solidFill>
              </a:rPr>
              <a:t>Hébreux 7:16  institué, non d’après la loi d’une ordonnance charnelle, mais selon la puissance d’une vie impérissable ;</a:t>
            </a:r>
            <a:br>
              <a:rPr lang="fr-FR" sz="900" dirty="0">
                <a:solidFill>
                  <a:schemeClr val="tx1"/>
                </a:solidFill>
              </a:rPr>
            </a:br>
            <a:r>
              <a:rPr lang="fr-FR" sz="900" dirty="0">
                <a:solidFill>
                  <a:schemeClr val="tx1"/>
                </a:solidFill>
              </a:rPr>
              <a:t>Hébreux 7:24  Mais lui, parce qu’il demeure éternellement, possède un sacerdoce qui n’est pas transmissible.</a:t>
            </a:r>
            <a:br>
              <a:rPr lang="fr-FR" sz="900" dirty="0">
                <a:solidFill>
                  <a:schemeClr val="tx1"/>
                </a:solidFill>
              </a:rPr>
            </a:br>
            <a:r>
              <a:rPr lang="fr-FR" sz="900" dirty="0">
                <a:solidFill>
                  <a:schemeClr val="tx1"/>
                </a:solidFill>
              </a:rPr>
              <a:t>Hébreux 9:24  Car Christ n’est pas entré dans un sanctuaire fait de main d’homme, en imitation du véritable, mais il est entré dans le ciel même, afin de comparaître maintenant pour nous devant la face de Dieu.</a:t>
            </a:r>
            <a:br>
              <a:rPr lang="fr-FR" sz="900" dirty="0">
                <a:solidFill>
                  <a:schemeClr val="tx1"/>
                </a:solidFill>
              </a:rPr>
            </a:br>
            <a:r>
              <a:rPr lang="fr-FR" sz="900" dirty="0">
                <a:solidFill>
                  <a:schemeClr val="tx1"/>
                </a:solidFill>
              </a:rPr>
              <a:t>Esaïe 53:12  C’est pourquoi je lui donnerai sa part avec les grands ; Il partagera le butin avec les puissants, Parce qu’il s’est livré lui-même à la mort, Et qu’il a été mis au nombre des malfaiteurs, Parce qu’il a porté les péchés de beaucoup d’hommes, Et qu’il a intercédé pour les coupables.</a:t>
            </a:r>
            <a:br>
              <a:rPr lang="fr-FR" sz="900" dirty="0">
                <a:solidFill>
                  <a:schemeClr val="tx1"/>
                </a:solidFill>
              </a:rPr>
            </a:br>
            <a:r>
              <a:rPr lang="fr-FR" sz="900" dirty="0">
                <a:solidFill>
                  <a:schemeClr val="tx1"/>
                </a:solidFill>
              </a:rPr>
              <a:t>Esaïe 59:16 </a:t>
            </a:r>
            <a:r>
              <a:rPr lang="fr-FR" sz="900" dirty="0" smtClean="0">
                <a:solidFill>
                  <a:schemeClr val="tx1"/>
                </a:solidFill>
              </a:rPr>
              <a:t>  </a:t>
            </a:r>
            <a:r>
              <a:rPr lang="fr-FR" sz="900" dirty="0">
                <a:solidFill>
                  <a:schemeClr val="tx1"/>
                </a:solidFill>
              </a:rPr>
              <a:t>Il voit qu’il n’y a pas un homme, Il s’étonne de ce que personne n’intercède ; Alors son bras lui vient en aide, Et sa justice lui sert d’appui.</a:t>
            </a:r>
            <a:br>
              <a:rPr lang="fr-FR" sz="900" dirty="0">
                <a:solidFill>
                  <a:schemeClr val="tx1"/>
                </a:solidFill>
              </a:rPr>
            </a:br>
            <a:r>
              <a:rPr lang="fr-FR" sz="900" dirty="0">
                <a:solidFill>
                  <a:schemeClr val="tx1"/>
                </a:solidFill>
              </a:rPr>
              <a:t>Daniel 9:16  Seigneur, selon ta grande miséricorde, que ta colère et ta fureur se détournent de ta ville de Jérusalem, de ta montagne sainte ; car, à cause de nos péchés et des iniquités de nos pères, Jérusalem et ton peuple sont en opprobre à tous ceux qui nous entourent.</a:t>
            </a:r>
            <a:br>
              <a:rPr lang="fr-FR" sz="900" dirty="0">
                <a:solidFill>
                  <a:schemeClr val="tx1"/>
                </a:solidFill>
              </a:rPr>
            </a:br>
            <a:r>
              <a:rPr lang="fr-FR" sz="900" dirty="0">
                <a:solidFill>
                  <a:schemeClr val="tx1"/>
                </a:solidFill>
              </a:rPr>
              <a:t>Jean 14:13  et tout ce que vous demanderez en mon nom, je le ferai, afin que le Père soit glorifié dans le Fils.</a:t>
            </a:r>
            <a:br>
              <a:rPr lang="fr-FR" sz="900" dirty="0">
                <a:solidFill>
                  <a:schemeClr val="tx1"/>
                </a:solidFill>
              </a:rPr>
            </a:br>
            <a:r>
              <a:rPr lang="fr-FR" sz="900" dirty="0">
                <a:solidFill>
                  <a:schemeClr val="tx1"/>
                </a:solidFill>
              </a:rPr>
              <a:t>Jean 14:16  Et moi, je prierai le Père, et il vous donnera un autre consolateur, afin qu’il demeure éternellement avec vous,</a:t>
            </a:r>
            <a:br>
              <a:rPr lang="fr-FR" sz="900" dirty="0">
                <a:solidFill>
                  <a:schemeClr val="tx1"/>
                </a:solidFill>
              </a:rPr>
            </a:br>
            <a:r>
              <a:rPr lang="fr-FR" sz="900" dirty="0">
                <a:solidFill>
                  <a:schemeClr val="tx1"/>
                </a:solidFill>
              </a:rPr>
              <a:t>Jean 16:23 </a:t>
            </a:r>
            <a:r>
              <a:rPr lang="fr-FR" sz="900" dirty="0" smtClean="0">
                <a:solidFill>
                  <a:schemeClr val="tx1"/>
                </a:solidFill>
              </a:rPr>
              <a:t>  </a:t>
            </a:r>
            <a:r>
              <a:rPr lang="fr-FR" sz="900" dirty="0">
                <a:solidFill>
                  <a:schemeClr val="tx1"/>
                </a:solidFill>
              </a:rPr>
              <a:t>En ce jour-là, vous ne m’interrogerez plus sur rien. En vérité, en vérité, je vous le dis, ce que vous demanderez au Père, il vous le donnera en mon nom.</a:t>
            </a:r>
            <a:br>
              <a:rPr lang="fr-FR" sz="900" dirty="0">
                <a:solidFill>
                  <a:schemeClr val="tx1"/>
                </a:solidFill>
              </a:rPr>
            </a:br>
            <a:r>
              <a:rPr lang="fr-FR" sz="900" dirty="0">
                <a:solidFill>
                  <a:schemeClr val="tx1"/>
                </a:solidFill>
              </a:rPr>
              <a:t>Jean 16:24  Jusqu’à présent vous n’avez rien demandé en mon nom. Demandez, et vous recevrez, afin que votre joie soit parfaite.</a:t>
            </a:r>
            <a:br>
              <a:rPr lang="fr-FR" sz="900" dirty="0">
                <a:solidFill>
                  <a:schemeClr val="tx1"/>
                </a:solidFill>
              </a:rPr>
            </a:br>
            <a:r>
              <a:rPr lang="fr-FR" sz="900" dirty="0">
                <a:solidFill>
                  <a:schemeClr val="tx1"/>
                </a:solidFill>
              </a:rPr>
              <a:t>Jean 17:9  C’est pour eux que je prie. Je ne prie pas pour le monde, mais pour ceux que tu m’as donnés, parce qu’ils sont à toi ;  — </a:t>
            </a:r>
            <a:br>
              <a:rPr lang="fr-FR" sz="900" dirty="0">
                <a:solidFill>
                  <a:schemeClr val="tx1"/>
                </a:solidFill>
              </a:rPr>
            </a:br>
            <a:r>
              <a:rPr lang="fr-FR" sz="900" dirty="0">
                <a:solidFill>
                  <a:schemeClr val="tx1"/>
                </a:solidFill>
              </a:rPr>
              <a:t>Jean 17:10  et tout ce qui est à moi est à toi, et ce qui est à toi est à moi ;  — et je suis glorifié en eux.</a:t>
            </a:r>
            <a:br>
              <a:rPr lang="fr-FR" sz="900" dirty="0">
                <a:solidFill>
                  <a:schemeClr val="tx1"/>
                </a:solidFill>
              </a:rPr>
            </a:br>
            <a:r>
              <a:rPr lang="fr-FR" sz="900" dirty="0">
                <a:solidFill>
                  <a:schemeClr val="tx1"/>
                </a:solidFill>
              </a:rPr>
              <a:t>Jean 17:11 </a:t>
            </a:r>
            <a:r>
              <a:rPr lang="fr-FR" sz="900" dirty="0" smtClean="0">
                <a:solidFill>
                  <a:schemeClr val="tx1"/>
                </a:solidFill>
              </a:rPr>
              <a:t>  </a:t>
            </a:r>
            <a:r>
              <a:rPr lang="fr-FR" sz="900" dirty="0">
                <a:solidFill>
                  <a:schemeClr val="tx1"/>
                </a:solidFill>
              </a:rPr>
              <a:t>Je ne suis plus dans le monde, et ils sont dans le monde, et je vais à toi. Père saint, garde en ton nom ceux que tu m’as donnés, afin qu’ils soient un comme nous.</a:t>
            </a:r>
            <a:br>
              <a:rPr lang="fr-FR" sz="900" dirty="0">
                <a:solidFill>
                  <a:schemeClr val="tx1"/>
                </a:solidFill>
              </a:rPr>
            </a:br>
            <a:r>
              <a:rPr lang="fr-FR" sz="900" dirty="0">
                <a:solidFill>
                  <a:schemeClr val="tx1"/>
                </a:solidFill>
              </a:rPr>
              <a:t>Jean 17:12  Lorsque j’étais avec eux dans le monde, je les gardais en ton nom. J’ai gardé ceux que tu m’as donnés, et aucun d’eux ne s’est perdu, sinon le fils de perdition, afin que l’Ecriture fût accomplie.</a:t>
            </a:r>
            <a:br>
              <a:rPr lang="fr-FR" sz="900" dirty="0">
                <a:solidFill>
                  <a:schemeClr val="tx1"/>
                </a:solidFill>
              </a:rPr>
            </a:br>
            <a:r>
              <a:rPr lang="fr-FR" sz="900" dirty="0">
                <a:solidFill>
                  <a:schemeClr val="tx1"/>
                </a:solidFill>
              </a:rPr>
              <a:t>Jean 17:13  Et maintenant je vais à toi, et je dis ces choses dans le monde, afin qu’ils aient en eux ma joie parfaite.</a:t>
            </a:r>
            <a:br>
              <a:rPr lang="fr-FR" sz="900" dirty="0">
                <a:solidFill>
                  <a:schemeClr val="tx1"/>
                </a:solidFill>
              </a:rPr>
            </a:br>
            <a:r>
              <a:rPr lang="fr-FR" sz="900" dirty="0">
                <a:solidFill>
                  <a:schemeClr val="tx1"/>
                </a:solidFill>
              </a:rPr>
              <a:t>Jean 17:14  Je leur ai donné ta parole ; et le monde les a haïs, parce qu’ils ne sont pas du monde, comme moi je ne suis pas du monde.</a:t>
            </a:r>
            <a:br>
              <a:rPr lang="fr-FR" sz="900" dirty="0">
                <a:solidFill>
                  <a:schemeClr val="tx1"/>
                </a:solidFill>
              </a:rPr>
            </a:br>
            <a:r>
              <a:rPr lang="fr-FR" sz="900" dirty="0">
                <a:solidFill>
                  <a:schemeClr val="tx1"/>
                </a:solidFill>
              </a:rPr>
              <a:t>Jean 17:15  Je ne te prie pas de les ôter du monde, mais de les préserver du mal.</a:t>
            </a:r>
            <a:br>
              <a:rPr lang="fr-FR" sz="900" dirty="0">
                <a:solidFill>
                  <a:schemeClr val="tx1"/>
                </a:solidFill>
              </a:rPr>
            </a:br>
            <a:r>
              <a:rPr lang="fr-FR" sz="900" dirty="0">
                <a:solidFill>
                  <a:schemeClr val="tx1"/>
                </a:solidFill>
              </a:rPr>
              <a:t>Jean 17:16  Ils ne sont pas du monde, comme moi je ne suis pas du monde.</a:t>
            </a:r>
            <a:br>
              <a:rPr lang="fr-FR" sz="900" dirty="0">
                <a:solidFill>
                  <a:schemeClr val="tx1"/>
                </a:solidFill>
              </a:rPr>
            </a:br>
            <a:r>
              <a:rPr lang="fr-FR" sz="900" dirty="0">
                <a:solidFill>
                  <a:schemeClr val="tx1"/>
                </a:solidFill>
              </a:rPr>
              <a:t>Jean 17:17 </a:t>
            </a:r>
            <a:r>
              <a:rPr lang="fr-FR" sz="900" dirty="0" smtClean="0">
                <a:solidFill>
                  <a:schemeClr val="tx1"/>
                </a:solidFill>
              </a:rPr>
              <a:t>  </a:t>
            </a:r>
            <a:r>
              <a:rPr lang="fr-FR" sz="900" dirty="0">
                <a:solidFill>
                  <a:schemeClr val="tx1"/>
                </a:solidFill>
              </a:rPr>
              <a:t>Sanctifie-les par ta vérité : ta parole est la vérité.</a:t>
            </a:r>
            <a:br>
              <a:rPr lang="fr-FR" sz="900" dirty="0">
                <a:solidFill>
                  <a:schemeClr val="tx1"/>
                </a:solidFill>
              </a:rPr>
            </a:br>
            <a:r>
              <a:rPr lang="fr-FR" sz="900" dirty="0">
                <a:solidFill>
                  <a:schemeClr val="tx1"/>
                </a:solidFill>
              </a:rPr>
              <a:t>Jean 17:18  Comme tu m’as envoyé dans le monde, je les ai aussi envoyés dans le monde.</a:t>
            </a:r>
            <a:br>
              <a:rPr lang="fr-FR" sz="900" dirty="0">
                <a:solidFill>
                  <a:schemeClr val="tx1"/>
                </a:solidFill>
              </a:rPr>
            </a:br>
            <a:r>
              <a:rPr lang="fr-FR" sz="900" dirty="0">
                <a:solidFill>
                  <a:schemeClr val="tx1"/>
                </a:solidFill>
              </a:rPr>
              <a:t>Jean 17:19  Et je me sanctifie moi-même pour eux, afin qu’eux aussi soient sanctifiés par la vérité.</a:t>
            </a:r>
            <a:br>
              <a:rPr lang="fr-FR" sz="900" dirty="0">
                <a:solidFill>
                  <a:schemeClr val="tx1"/>
                </a:solidFill>
              </a:rPr>
            </a:br>
            <a:r>
              <a:rPr lang="fr-FR" sz="900" dirty="0">
                <a:solidFill>
                  <a:schemeClr val="tx1"/>
                </a:solidFill>
              </a:rPr>
              <a:t>Jean </a:t>
            </a:r>
            <a:r>
              <a:rPr lang="fr-FR" sz="900" dirty="0" smtClean="0">
                <a:solidFill>
                  <a:schemeClr val="tx1"/>
                </a:solidFill>
              </a:rPr>
              <a:t>17:20 </a:t>
            </a:r>
            <a:r>
              <a:rPr lang="fr-FR" sz="900" dirty="0">
                <a:solidFill>
                  <a:schemeClr val="tx1"/>
                </a:solidFill>
              </a:rPr>
              <a:t>Ce n’est pas pour eux seulement que je prie, mais encore pour ceux qui croiront en moi par leur parole,</a:t>
            </a:r>
            <a:br>
              <a:rPr lang="fr-FR" sz="900" dirty="0">
                <a:solidFill>
                  <a:schemeClr val="tx1"/>
                </a:solidFill>
              </a:rPr>
            </a:br>
            <a:r>
              <a:rPr lang="fr-FR" sz="900" dirty="0">
                <a:solidFill>
                  <a:schemeClr val="tx1"/>
                </a:solidFill>
              </a:rPr>
              <a:t>Jean 17:21  afin que tous soient un, comme toi, Père, tu es en moi, et comme je suis en toi, afin qu’eux aussi soient un en nous, pour que le monde croie que tu m’as envoyé.</a:t>
            </a:r>
            <a:br>
              <a:rPr lang="fr-FR" sz="900" dirty="0">
                <a:solidFill>
                  <a:schemeClr val="tx1"/>
                </a:solidFill>
              </a:rPr>
            </a:br>
            <a:r>
              <a:rPr lang="fr-FR" sz="900" dirty="0">
                <a:solidFill>
                  <a:schemeClr val="tx1"/>
                </a:solidFill>
              </a:rPr>
              <a:t>Jean 17:22  Je leur ai donné la gloire que tu m’as donnée, afin qu’ils soient un comme nous sommes un, — </a:t>
            </a:r>
            <a:br>
              <a:rPr lang="fr-FR" sz="900" dirty="0">
                <a:solidFill>
                  <a:schemeClr val="tx1"/>
                </a:solidFill>
              </a:rPr>
            </a:br>
            <a:r>
              <a:rPr lang="fr-FR" sz="900" dirty="0">
                <a:solidFill>
                  <a:schemeClr val="tx1"/>
                </a:solidFill>
              </a:rPr>
              <a:t>Jean 17:23  moi en eux, et toi en moi, afin qu’ils soient parfaitement un, et que le monde connaisse que tu m’as envoyé et que tu les as aimés comme tu m’as aimé.</a:t>
            </a:r>
            <a:br>
              <a:rPr lang="fr-FR" sz="900" dirty="0">
                <a:solidFill>
                  <a:schemeClr val="tx1"/>
                </a:solidFill>
              </a:rPr>
            </a:br>
            <a:r>
              <a:rPr lang="fr-FR" sz="900" dirty="0">
                <a:solidFill>
                  <a:schemeClr val="tx1"/>
                </a:solidFill>
              </a:rPr>
              <a:t>Jean 17:24 </a:t>
            </a:r>
            <a:r>
              <a:rPr lang="fr-FR" sz="900" dirty="0" smtClean="0">
                <a:solidFill>
                  <a:schemeClr val="tx1"/>
                </a:solidFill>
              </a:rPr>
              <a:t> </a:t>
            </a:r>
            <a:r>
              <a:rPr lang="fr-FR" sz="900" dirty="0">
                <a:solidFill>
                  <a:schemeClr val="tx1"/>
                </a:solidFill>
              </a:rPr>
              <a:t>Père, je veux que là où je suis ceux que tu m’as donnés soient aussi avec moi, afin qu’ils voient ma gloire, la gloire que tu m’as donnée, parce que tu m’as aimé avant la fondation du monde.</a:t>
            </a:r>
            <a:br>
              <a:rPr lang="fr-FR" sz="900" dirty="0">
                <a:solidFill>
                  <a:schemeClr val="tx1"/>
                </a:solidFill>
              </a:rPr>
            </a:br>
            <a:r>
              <a:rPr lang="fr-FR" sz="900" dirty="0">
                <a:solidFill>
                  <a:schemeClr val="tx1"/>
                </a:solidFill>
              </a:rPr>
              <a:t>Jean 17:25  Père juste, le monde ne t’a point connu ; mais moi je t’ai connu, et ceux-ci ont connu que tu m’as envoyé.</a:t>
            </a:r>
            <a:br>
              <a:rPr lang="fr-FR" sz="900" dirty="0">
                <a:solidFill>
                  <a:schemeClr val="tx1"/>
                </a:solidFill>
              </a:rPr>
            </a:br>
            <a:r>
              <a:rPr lang="fr-FR" sz="900" dirty="0">
                <a:solidFill>
                  <a:schemeClr val="tx1"/>
                </a:solidFill>
              </a:rPr>
              <a:t>Jean 17:26  Je leur ai fait connaître ton nom, et je le leur ferai connaître, afin que l’amour dont tu m’as aimé soit en eux, et que je sois en eux.</a:t>
            </a:r>
            <a:br>
              <a:rPr lang="fr-FR" sz="900" dirty="0">
                <a:solidFill>
                  <a:schemeClr val="tx1"/>
                </a:solidFill>
              </a:rPr>
            </a:br>
            <a:r>
              <a:rPr lang="fr-FR" sz="900" dirty="0">
                <a:solidFill>
                  <a:schemeClr val="tx1"/>
                </a:solidFill>
              </a:rPr>
              <a:t>Romains 8:34  Qui les condamnera ? Christ est mort ; bien plus, il est ressuscité, il est à la droite de Dieu, et il intercède pour nous !</a:t>
            </a:r>
            <a:br>
              <a:rPr lang="fr-FR" sz="900" dirty="0">
                <a:solidFill>
                  <a:schemeClr val="tx1"/>
                </a:solidFill>
              </a:rPr>
            </a:br>
            <a:r>
              <a:rPr lang="fr-FR" sz="900" dirty="0">
                <a:solidFill>
                  <a:schemeClr val="tx1"/>
                </a:solidFill>
              </a:rPr>
              <a:t>1 Timothée 2:5  Car il y a un seul Dieu, et aussi un seul médiateur entre Dieu et les hommes, Jésus-Christ homme,</a:t>
            </a:r>
            <a:br>
              <a:rPr lang="fr-FR" sz="900" dirty="0">
                <a:solidFill>
                  <a:schemeClr val="tx1"/>
                </a:solidFill>
              </a:rPr>
            </a:br>
            <a:r>
              <a:rPr lang="fr-FR" sz="900" dirty="0">
                <a:solidFill>
                  <a:schemeClr val="tx1"/>
                </a:solidFill>
              </a:rPr>
              <a:t>1 Jean 2:1 </a:t>
            </a:r>
            <a:r>
              <a:rPr lang="fr-FR" sz="900" dirty="0" smtClean="0">
                <a:solidFill>
                  <a:schemeClr val="tx1"/>
                </a:solidFill>
              </a:rPr>
              <a:t>  </a:t>
            </a:r>
            <a:r>
              <a:rPr lang="fr-FR" sz="900" dirty="0">
                <a:solidFill>
                  <a:schemeClr val="tx1"/>
                </a:solidFill>
              </a:rPr>
              <a:t>Mes petits enfants, je vous écris ces choses, afin que vous ne péchiez point. Et si quelqu’un a péché, nous avons un avocat auprès du Père, Jésus-Christ le juste.</a:t>
            </a:r>
            <a:br>
              <a:rPr lang="fr-FR" sz="900" dirty="0">
                <a:solidFill>
                  <a:schemeClr val="tx1"/>
                </a:solidFill>
              </a:rPr>
            </a:br>
            <a:r>
              <a:rPr lang="fr-FR" sz="900" dirty="0">
                <a:solidFill>
                  <a:schemeClr val="tx1"/>
                </a:solidFill>
              </a:rPr>
              <a:t>1 Jean 2:2  Il est lui-même une victime expiatoire pour nos péchés, non seulement pour les nôtres, mais aussi pour ceux du monde entier.</a:t>
            </a:r>
            <a:br>
              <a:rPr lang="fr-FR" sz="900" dirty="0">
                <a:solidFill>
                  <a:schemeClr val="tx1"/>
                </a:solidFill>
              </a:rPr>
            </a:br>
            <a:r>
              <a:rPr lang="fr-FR" sz="900" dirty="0">
                <a:solidFill>
                  <a:schemeClr val="tx1"/>
                </a:solidFill>
              </a:rPr>
              <a:t>Apocalypse 8:3  Et un autre ange vint, et il se tint sur l’autel, ayant un encensoir d’or ; on lui donna beaucoup de parfums, afin qu’il les offrît, avec les prières de tous les saints, sur l’autel d’or qui est devant le trône.</a:t>
            </a:r>
            <a:br>
              <a:rPr lang="fr-FR" sz="900" dirty="0">
                <a:solidFill>
                  <a:schemeClr val="tx1"/>
                </a:solidFill>
              </a:rPr>
            </a:br>
            <a:r>
              <a:rPr lang="fr-FR" sz="900" dirty="0">
                <a:solidFill>
                  <a:schemeClr val="tx1"/>
                </a:solidFill>
              </a:rPr>
              <a:t>Apocalypse 8:4  La fumée des parfums monta, avec les prières des saints, de la main de l’ange devant Dieu.</a:t>
            </a:r>
            <a:br>
              <a:rPr lang="fr-FR" sz="900" dirty="0">
                <a:solidFill>
                  <a:schemeClr val="tx1"/>
                </a:solidFill>
              </a:rPr>
            </a:br>
            <a:endParaRPr lang="fr-FR" sz="1800" dirty="0">
              <a:solidFill>
                <a:schemeClr val="tx1"/>
              </a:solidFill>
            </a:endParaRPr>
          </a:p>
        </p:txBody>
      </p:sp>
    </p:spTree>
    <p:extLst>
      <p:ext uri="{BB962C8B-B14F-4D97-AF65-F5344CB8AC3E}">
        <p14:creationId xmlns:p14="http://schemas.microsoft.com/office/powerpoint/2010/main" val="2435853325"/>
      </p:ext>
    </p:extLst>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1450504" cy="360040"/>
          </a:xfrm>
        </p:spPr>
        <p:txBody>
          <a:bodyPr/>
          <a:lstStyle/>
          <a:p>
            <a:pPr algn="l"/>
            <a:r>
              <a:rPr lang="fr-FR" sz="1800" dirty="0">
                <a:latin typeface="Arial" pitchFamily="34" charset="0"/>
                <a:cs typeface="Arial" pitchFamily="34" charset="0"/>
              </a:rPr>
              <a:t>1 Jn 2,2</a:t>
            </a:r>
            <a:r>
              <a:rPr lang="fr-FR" sz="1200" dirty="0">
                <a:latin typeface="Arial" pitchFamily="34" charset="0"/>
                <a:cs typeface="Arial" pitchFamily="34" charset="0"/>
              </a:rPr>
              <a:t/>
            </a:r>
            <a:br>
              <a:rPr lang="fr-FR" sz="1200" dirty="0">
                <a:latin typeface="Arial" pitchFamily="34" charset="0"/>
                <a:cs typeface="Arial" pitchFamily="34" charset="0"/>
              </a:rPr>
            </a:br>
            <a:endParaRPr lang="fr-FR" sz="1200" dirty="0"/>
          </a:p>
        </p:txBody>
      </p:sp>
      <p:sp>
        <p:nvSpPr>
          <p:cNvPr id="3" name="Espace réservé du contenu 2"/>
          <p:cNvSpPr>
            <a:spLocks noGrp="1"/>
          </p:cNvSpPr>
          <p:nvPr>
            <p:ph idx="1"/>
          </p:nvPr>
        </p:nvSpPr>
        <p:spPr>
          <a:xfrm>
            <a:off x="457200" y="692696"/>
            <a:ext cx="8229600" cy="5631904"/>
          </a:xfrm>
        </p:spPr>
        <p:txBody>
          <a:bodyPr>
            <a:normAutofit fontScale="47500" lnSpcReduction="20000"/>
          </a:bodyPr>
          <a:lstStyle/>
          <a:p>
            <a:r>
              <a:rPr lang="fr-FR" dirty="0">
                <a:solidFill>
                  <a:schemeClr val="tx1"/>
                </a:solidFill>
              </a:rPr>
              <a:t>1 Jean 1:7  Mais si nous marchons dans la lumière, comme il est lui-même dans la lumière, nous sommes mutuellement en communion, et le sang de Jésus son Fils nous purifie de tout péché.</a:t>
            </a:r>
          </a:p>
          <a:p>
            <a:r>
              <a:rPr lang="fr-FR" dirty="0">
                <a:solidFill>
                  <a:schemeClr val="tx1"/>
                </a:solidFill>
              </a:rPr>
              <a:t>1 Jean 4:10  Et cet amour consiste, non point en ce que nous avons aimé Dieu, mais en ce qu’il nous a aimés et a envoyé son Fils comme victime expiatoire pour nos péchés.</a:t>
            </a:r>
          </a:p>
          <a:p>
            <a:r>
              <a:rPr lang="fr-FR" dirty="0">
                <a:solidFill>
                  <a:schemeClr val="tx1"/>
                </a:solidFill>
              </a:rPr>
              <a:t>Romains 3:25  C’est lui que Dieu a destiné, par son sang, à être, pour ceux qui croiraient victime propitiatoire, afin de montrer sa justice, parce qu’il avait laissé impunis les péchés commis auparavant, au temps de sa patience, afin, dis-je,</a:t>
            </a:r>
          </a:p>
          <a:p>
            <a:r>
              <a:rPr lang="fr-FR" dirty="0">
                <a:solidFill>
                  <a:schemeClr val="tx1"/>
                </a:solidFill>
              </a:rPr>
              <a:t>Romains 3:26  de montrer sa justice dans le temps présent, de manière à être juste tout en justifiant celui qui a la foi en Jésus.</a:t>
            </a:r>
          </a:p>
          <a:p>
            <a:r>
              <a:rPr lang="fr-FR" dirty="0">
                <a:solidFill>
                  <a:schemeClr val="tx1"/>
                </a:solidFill>
              </a:rPr>
              <a:t>1 Pierre 2:24  lui qui a porté lui-même nos péchés en son corps sur le bois, afin que morts aux péchés nous vivions pour la justice ; lui par les meurtrissures duquel vous avez été guéris.</a:t>
            </a:r>
          </a:p>
          <a:p>
            <a:r>
              <a:rPr lang="fr-FR" dirty="0">
                <a:solidFill>
                  <a:schemeClr val="tx1"/>
                </a:solidFill>
              </a:rPr>
              <a:t>1 Pierre </a:t>
            </a:r>
            <a:r>
              <a:rPr lang="fr-FR" dirty="0" smtClean="0">
                <a:solidFill>
                  <a:schemeClr val="tx1"/>
                </a:solidFill>
              </a:rPr>
              <a:t>3:18  </a:t>
            </a:r>
            <a:r>
              <a:rPr lang="fr-FR" dirty="0">
                <a:solidFill>
                  <a:schemeClr val="tx1"/>
                </a:solidFill>
              </a:rPr>
              <a:t>Christ aussi a souffert une fois pour les péchés, lui juste pour des injustes, afin de nous amener à Dieu, ayant été mis à mort quant à la chair, mais ayant été rendu vivant quant à l’Esprit,</a:t>
            </a:r>
          </a:p>
          <a:p>
            <a:r>
              <a:rPr lang="fr-FR" dirty="0">
                <a:solidFill>
                  <a:schemeClr val="tx1"/>
                </a:solidFill>
              </a:rPr>
              <a:t>1 Jean 4:14 </a:t>
            </a:r>
            <a:r>
              <a:rPr lang="fr-FR" dirty="0" smtClean="0">
                <a:solidFill>
                  <a:schemeClr val="tx1"/>
                </a:solidFill>
              </a:rPr>
              <a:t> </a:t>
            </a:r>
            <a:r>
              <a:rPr lang="fr-FR" dirty="0">
                <a:solidFill>
                  <a:schemeClr val="tx1"/>
                </a:solidFill>
              </a:rPr>
              <a:t>Et nous, nous avons vu et nous attestons que le Père a envoyé le Fils comme Sauveur du monde.</a:t>
            </a:r>
          </a:p>
          <a:p>
            <a:r>
              <a:rPr lang="fr-FR" dirty="0">
                <a:solidFill>
                  <a:schemeClr val="tx1"/>
                </a:solidFill>
              </a:rPr>
              <a:t>1 Jean 5:19  Nous savons que nous sommes de Dieu, et que le monde entier est sous la puissance du malin.</a:t>
            </a:r>
          </a:p>
          <a:p>
            <a:r>
              <a:rPr lang="fr-FR" dirty="0">
                <a:solidFill>
                  <a:schemeClr val="tx1"/>
                </a:solidFill>
              </a:rPr>
              <a:t>Jean 1:29 </a:t>
            </a:r>
            <a:r>
              <a:rPr lang="fr-FR" dirty="0" smtClean="0">
                <a:solidFill>
                  <a:schemeClr val="tx1"/>
                </a:solidFill>
              </a:rPr>
              <a:t> </a:t>
            </a:r>
            <a:r>
              <a:rPr lang="fr-FR" dirty="0">
                <a:solidFill>
                  <a:schemeClr val="tx1"/>
                </a:solidFill>
              </a:rPr>
              <a:t>Le lendemain, il vit Jésus venant à lui, et il dit : Voici l’Agneau de Dieu, qui ôte le péché du monde.</a:t>
            </a:r>
          </a:p>
          <a:p>
            <a:r>
              <a:rPr lang="fr-FR" dirty="0">
                <a:solidFill>
                  <a:schemeClr val="tx1"/>
                </a:solidFill>
              </a:rPr>
              <a:t>Jean 4:42  et ils disaient à la femme : Ce n’est plus à cause de ce que tu as dit que nous croyons ; car nous l’avons entendu nous-mêmes, et nous savons qu’il est vraiment le Sauveur du monde.</a:t>
            </a:r>
          </a:p>
          <a:p>
            <a:r>
              <a:rPr lang="fr-FR" dirty="0">
                <a:solidFill>
                  <a:schemeClr val="tx1"/>
                </a:solidFill>
              </a:rPr>
              <a:t>Jean 11:51  Or, il ne dit pas cela de lui-même ; mais étant souverain sacrificateur cette année-là, il prophétisa que Jésus devait mourir pour la nation.</a:t>
            </a:r>
          </a:p>
          <a:p>
            <a:r>
              <a:rPr lang="fr-FR" dirty="0">
                <a:solidFill>
                  <a:schemeClr val="tx1"/>
                </a:solidFill>
              </a:rPr>
              <a:t>Jean 11:52  Et ce n’était pas pour la nation seulement ; c’était aussi afin de réunir en un seul corps les enfants de Dieu dispersés.</a:t>
            </a:r>
          </a:p>
          <a:p>
            <a:r>
              <a:rPr lang="fr-FR" dirty="0">
                <a:solidFill>
                  <a:schemeClr val="tx1"/>
                </a:solidFill>
              </a:rPr>
              <a:t>2 Corinthiens 5:18  Et tout cela vient de Dieu, qui nous a réconciliés avec lui par Christ, et qui nous a donné le ministère de la réconciliation.</a:t>
            </a:r>
          </a:p>
          <a:p>
            <a:r>
              <a:rPr lang="fr-FR" dirty="0">
                <a:solidFill>
                  <a:schemeClr val="tx1"/>
                </a:solidFill>
              </a:rPr>
              <a:t>2 Corinthiens 5:19  Car Dieu était en Christ, réconciliant le monde avec lui-même, en n’imputant point aux hommes leurs offenses, et il a mis en nous la parole de la réconciliation.</a:t>
            </a:r>
          </a:p>
          <a:p>
            <a:r>
              <a:rPr lang="fr-FR" dirty="0">
                <a:solidFill>
                  <a:schemeClr val="tx1"/>
                </a:solidFill>
              </a:rPr>
              <a:t>2 Corinthiens 5:20  Nous faisons donc les fonctions d’ambassadeurs pour Christ, comme si Dieu exhortait par nous ; nous vous en supplions au nom de Christ : Soyez réconciliés avec Dieu !</a:t>
            </a:r>
          </a:p>
          <a:p>
            <a:r>
              <a:rPr lang="fr-FR" dirty="0">
                <a:solidFill>
                  <a:schemeClr val="tx1"/>
                </a:solidFill>
              </a:rPr>
              <a:t>2 Corinthiens 5:21  Celui qui n’a point connu le péché, il l’a fait devenir péché pour nous, afin que nous devenions en lui justice de Dieu.</a:t>
            </a:r>
          </a:p>
          <a:p>
            <a:r>
              <a:rPr lang="fr-FR" dirty="0">
                <a:solidFill>
                  <a:schemeClr val="tx1"/>
                </a:solidFill>
              </a:rPr>
              <a:t>Apocalypse 12:9  Et il fut précipité, le grand dragon, le serpent ancien, appelé le diable et Satan, celui qui séduit toute la terre, il fut précipité sur la terre, et ses anges furent précipités avec lui.</a:t>
            </a:r>
          </a:p>
        </p:txBody>
      </p:sp>
    </p:spTree>
    <p:extLst>
      <p:ext uri="{BB962C8B-B14F-4D97-AF65-F5344CB8AC3E}">
        <p14:creationId xmlns:p14="http://schemas.microsoft.com/office/powerpoint/2010/main" val="1020234059"/>
      </p:ext>
    </p:extLst>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1954560" cy="576064"/>
          </a:xfrm>
        </p:spPr>
        <p:txBody>
          <a:bodyPr/>
          <a:lstStyle/>
          <a:p>
            <a:pPr algn="l"/>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a:latin typeface="Arial" pitchFamily="34" charset="0"/>
                <a:cs typeface="Arial" pitchFamily="34" charset="0"/>
              </a:rPr>
              <a:t/>
            </a:r>
            <a:br>
              <a:rPr lang="fr-FR" sz="2000" dirty="0">
                <a:latin typeface="Arial" pitchFamily="34" charset="0"/>
                <a:cs typeface="Arial" pitchFamily="34" charset="0"/>
              </a:rPr>
            </a:br>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a:latin typeface="Arial" pitchFamily="34" charset="0"/>
                <a:cs typeface="Arial" pitchFamily="34" charset="0"/>
              </a:rPr>
              <a:t/>
            </a:r>
            <a:br>
              <a:rPr lang="fr-FR" sz="2000" dirty="0">
                <a:latin typeface="Arial" pitchFamily="34" charset="0"/>
                <a:cs typeface="Arial" pitchFamily="34" charset="0"/>
              </a:rPr>
            </a:br>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a:latin typeface="Arial" pitchFamily="34" charset="0"/>
                <a:cs typeface="Arial" pitchFamily="34" charset="0"/>
              </a:rPr>
              <a:t/>
            </a:r>
            <a:br>
              <a:rPr lang="fr-FR" sz="2000" dirty="0">
                <a:latin typeface="Arial" pitchFamily="34" charset="0"/>
                <a:cs typeface="Arial" pitchFamily="34" charset="0"/>
              </a:rPr>
            </a:br>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a:latin typeface="Arial" pitchFamily="34" charset="0"/>
                <a:cs typeface="Arial" pitchFamily="34" charset="0"/>
              </a:rPr>
              <a:t/>
            </a:r>
            <a:br>
              <a:rPr lang="fr-FR" sz="2000" dirty="0">
                <a:latin typeface="Arial" pitchFamily="34" charset="0"/>
                <a:cs typeface="Arial" pitchFamily="34" charset="0"/>
              </a:rPr>
            </a:br>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a:latin typeface="Arial" pitchFamily="34" charset="0"/>
                <a:cs typeface="Arial" pitchFamily="34" charset="0"/>
              </a:rPr>
              <a:t/>
            </a:r>
            <a:br>
              <a:rPr lang="fr-FR" sz="2000" dirty="0">
                <a:latin typeface="Arial" pitchFamily="34" charset="0"/>
                <a:cs typeface="Arial" pitchFamily="34" charset="0"/>
              </a:rPr>
            </a:br>
            <a:r>
              <a:rPr lang="fr-FR" sz="2000" dirty="0" smtClean="0">
                <a:latin typeface="Arial" pitchFamily="34" charset="0"/>
                <a:cs typeface="Arial" pitchFamily="34" charset="0"/>
              </a:rPr>
              <a:t/>
            </a:r>
            <a:br>
              <a:rPr lang="fr-FR" sz="2000" dirty="0" smtClean="0">
                <a:latin typeface="Arial" pitchFamily="34" charset="0"/>
                <a:cs typeface="Arial" pitchFamily="34" charset="0"/>
              </a:rPr>
            </a:br>
            <a:r>
              <a:rPr lang="fr-FR" sz="2000" dirty="0" smtClean="0">
                <a:latin typeface="Arial" pitchFamily="34" charset="0"/>
                <a:cs typeface="Arial" pitchFamily="34" charset="0"/>
              </a:rPr>
              <a:t>Jn </a:t>
            </a:r>
            <a:r>
              <a:rPr lang="fr-FR" sz="2000" dirty="0">
                <a:latin typeface="Arial" pitchFamily="34" charset="0"/>
                <a:cs typeface="Arial" pitchFamily="34" charset="0"/>
              </a:rPr>
              <a:t>15,16</a:t>
            </a:r>
            <a:br>
              <a:rPr lang="fr-FR" sz="2000" dirty="0">
                <a:latin typeface="Arial" pitchFamily="34" charset="0"/>
                <a:cs typeface="Arial" pitchFamily="34" charset="0"/>
              </a:rPr>
            </a:br>
            <a:endParaRPr lang="fr-FR" sz="2000" dirty="0"/>
          </a:p>
        </p:txBody>
      </p:sp>
      <p:sp>
        <p:nvSpPr>
          <p:cNvPr id="3" name="Espace réservé du contenu 2"/>
          <p:cNvSpPr>
            <a:spLocks noGrp="1"/>
          </p:cNvSpPr>
          <p:nvPr>
            <p:ph idx="1"/>
          </p:nvPr>
        </p:nvSpPr>
        <p:spPr>
          <a:xfrm>
            <a:off x="467544" y="620688"/>
            <a:ext cx="8229600" cy="5904656"/>
          </a:xfrm>
        </p:spPr>
        <p:txBody>
          <a:bodyPr>
            <a:normAutofit fontScale="40000" lnSpcReduction="20000"/>
          </a:bodyPr>
          <a:lstStyle/>
          <a:p>
            <a:r>
              <a:rPr lang="fr-FR" dirty="0">
                <a:solidFill>
                  <a:schemeClr val="tx1"/>
                </a:solidFill>
              </a:rPr>
              <a:t>Jean 15:19  Si vous étiez du monde, le monde aimerait ce qui est à lui ; mais parce que vous n’êtes pas du monde, et que je vous ai choisis du milieu du monde, à cause de cela le monde vous hait.</a:t>
            </a:r>
          </a:p>
          <a:p>
            <a:r>
              <a:rPr lang="fr-FR" dirty="0">
                <a:solidFill>
                  <a:schemeClr val="tx1"/>
                </a:solidFill>
              </a:rPr>
              <a:t>Jean 6:70  Jésus leur répondit : N’est-ce pas moi qui vous ai choisis, vous les douze ? Et l’un de vous est un démon !</a:t>
            </a:r>
          </a:p>
          <a:p>
            <a:r>
              <a:rPr lang="fr-FR" dirty="0">
                <a:solidFill>
                  <a:schemeClr val="tx1"/>
                </a:solidFill>
              </a:rPr>
              <a:t>Jean 13:18 </a:t>
            </a:r>
            <a:r>
              <a:rPr lang="fr-FR" dirty="0" smtClean="0">
                <a:solidFill>
                  <a:schemeClr val="tx1"/>
                </a:solidFill>
              </a:rPr>
              <a:t>  </a:t>
            </a:r>
            <a:r>
              <a:rPr lang="fr-FR" dirty="0">
                <a:solidFill>
                  <a:schemeClr val="tx1"/>
                </a:solidFill>
              </a:rPr>
              <a:t>Ce n’est pas de vous tous que je parle ; je connais ceux que j’ai choisis. Mais il faut que l’Ecriture s’accomplisse : Celui qui mange avec moi le pain A levé son talon contre moi.</a:t>
            </a:r>
          </a:p>
          <a:p>
            <a:r>
              <a:rPr lang="fr-FR" dirty="0">
                <a:solidFill>
                  <a:schemeClr val="tx1"/>
                </a:solidFill>
              </a:rPr>
              <a:t>Luc 6:13  Quand le jour parut, il appela ses disciples, et il en choisit douze, auxquels il donna le nom d’apôtres:</a:t>
            </a:r>
          </a:p>
          <a:p>
            <a:r>
              <a:rPr lang="fr-FR" dirty="0">
                <a:solidFill>
                  <a:schemeClr val="tx1"/>
                </a:solidFill>
              </a:rPr>
              <a:t>Actes 1:24  Puis ils firent cette prière : Seigneur, toi qui connais les cœurs de tous, désigne lequel de ces deux tu as choisi,</a:t>
            </a:r>
          </a:p>
          <a:p>
            <a:r>
              <a:rPr lang="fr-FR" dirty="0">
                <a:solidFill>
                  <a:schemeClr val="tx1"/>
                </a:solidFill>
              </a:rPr>
              <a:t>Actes 9:15  Mais le Seigneur lui dit : Va, car cet homme est un instrument que j’ai choisi, pour porter mon nom devant les nations, devant les rois, et devant les fils d’Israël ;</a:t>
            </a:r>
          </a:p>
          <a:p>
            <a:r>
              <a:rPr lang="fr-FR" dirty="0">
                <a:solidFill>
                  <a:schemeClr val="tx1"/>
                </a:solidFill>
              </a:rPr>
              <a:t>Actes 10:41  non à tout le peuple, mais aux témoins choisis d’avance par Dieu, à nous qui avons mangé et bu avec lui, après qu’il fut ressuscité des morts.</a:t>
            </a:r>
          </a:p>
          <a:p>
            <a:r>
              <a:rPr lang="fr-FR" dirty="0">
                <a:solidFill>
                  <a:schemeClr val="tx1"/>
                </a:solidFill>
              </a:rPr>
              <a:t>Actes 22:14  Il dit : Le Dieu de nos pères t’a destiné à connaître sa volonté, à voir le Juste, et à entendre les paroles de sa bouche ;</a:t>
            </a:r>
          </a:p>
          <a:p>
            <a:r>
              <a:rPr lang="fr-FR" dirty="0">
                <a:solidFill>
                  <a:schemeClr val="tx1"/>
                </a:solidFill>
              </a:rPr>
              <a:t>Romains 9:11  car, quoique les enfants ne fussent pas encore nés et qu’ils n’eussent fait ni bien ni mal, — afin que le dessein d’élection de Dieu subsistât, sans dépendre des œuvres, et par la seule volonté de celui qui appelle, — </a:t>
            </a:r>
          </a:p>
          <a:p>
            <a:r>
              <a:rPr lang="fr-FR" dirty="0">
                <a:solidFill>
                  <a:schemeClr val="tx1"/>
                </a:solidFill>
              </a:rPr>
              <a:t>Romains 9:12  il fut dit à Rébecca : L’aîné sera assujetti au plus jeune ;</a:t>
            </a:r>
          </a:p>
          <a:p>
            <a:r>
              <a:rPr lang="fr-FR" dirty="0">
                <a:solidFill>
                  <a:schemeClr val="tx1"/>
                </a:solidFill>
              </a:rPr>
              <a:t>Romains 9:13  (9-12) selon qu’il est écrit : (9-13) J’ai aimé Jacob Et j’ai haï Esaü.</a:t>
            </a:r>
          </a:p>
          <a:p>
            <a:r>
              <a:rPr lang="fr-FR" dirty="0">
                <a:solidFill>
                  <a:schemeClr val="tx1"/>
                </a:solidFill>
              </a:rPr>
              <a:t>Romains 9:14 </a:t>
            </a:r>
            <a:r>
              <a:rPr lang="fr-FR" dirty="0" smtClean="0">
                <a:solidFill>
                  <a:schemeClr val="tx1"/>
                </a:solidFill>
              </a:rPr>
              <a:t>  </a:t>
            </a:r>
            <a:r>
              <a:rPr lang="fr-FR" dirty="0">
                <a:solidFill>
                  <a:schemeClr val="tx1"/>
                </a:solidFill>
              </a:rPr>
              <a:t>Que dirons-nous donc ? Y a-t-il en Dieu de l’injustice ? Loin de là !</a:t>
            </a:r>
          </a:p>
          <a:p>
            <a:r>
              <a:rPr lang="fr-FR" dirty="0">
                <a:solidFill>
                  <a:schemeClr val="tx1"/>
                </a:solidFill>
              </a:rPr>
              <a:t>Romains 9:15  Car il dit à Moïse : Je ferai miséricorde à qui je fais miséricorde, et j’aurai compassion de qui j’ai compassion.</a:t>
            </a:r>
          </a:p>
          <a:p>
            <a:r>
              <a:rPr lang="fr-FR" dirty="0">
                <a:solidFill>
                  <a:schemeClr val="tx1"/>
                </a:solidFill>
              </a:rPr>
              <a:t>Romains 9:16  Ainsi donc, cela ne dépend ni de celui qui veut, ni de celui qui court, mais de Dieu qui fait miséricorde.</a:t>
            </a:r>
          </a:p>
          <a:p>
            <a:r>
              <a:rPr lang="fr-FR" dirty="0">
                <a:solidFill>
                  <a:schemeClr val="tx1"/>
                </a:solidFill>
              </a:rPr>
              <a:t>Romains 9:21  Le potier n’est-il pas maître de l’argile, pour faire avec la même masse un vase d’honneur et un vase d’un usage vil ?</a:t>
            </a:r>
          </a:p>
          <a:p>
            <a:r>
              <a:rPr lang="fr-FR" dirty="0">
                <a:solidFill>
                  <a:schemeClr val="tx1"/>
                </a:solidFill>
              </a:rPr>
              <a:t>1 Jean 4:10  Et cet amour consiste, non point en ce que nous avons aimé Dieu, mais en ce qu’il nous a aimés et a envoyé son Fils comme victime expiatoire pour nos péchés.</a:t>
            </a:r>
          </a:p>
          <a:p>
            <a:r>
              <a:rPr lang="fr-FR" dirty="0">
                <a:solidFill>
                  <a:schemeClr val="tx1"/>
                </a:solidFill>
              </a:rPr>
              <a:t>1 Jean 4:19  Pour nous, nous l’aimons, parce qu’il nous a aimés le premier.</a:t>
            </a:r>
          </a:p>
          <a:p>
            <a:r>
              <a:rPr lang="fr-FR" dirty="0">
                <a:solidFill>
                  <a:schemeClr val="tx1"/>
                </a:solidFill>
              </a:rPr>
              <a:t>Jean 20:21  Jésus leur dit de nouveau : La paix soit avec vous ! Comme le Père m’a envoyé, moi aussi je vous envoie.</a:t>
            </a:r>
          </a:p>
          <a:p>
            <a:r>
              <a:rPr lang="fr-FR" dirty="0">
                <a:solidFill>
                  <a:schemeClr val="tx1"/>
                </a:solidFill>
              </a:rPr>
              <a:t>Jean 20:22  Après ces paroles, il souffla sur eux, et leur dit : Recevez le Saint-Esprit.</a:t>
            </a:r>
          </a:p>
          <a:p>
            <a:r>
              <a:rPr lang="fr-FR" dirty="0">
                <a:solidFill>
                  <a:schemeClr val="tx1"/>
                </a:solidFill>
              </a:rPr>
              <a:t>Jean 20:23  Ceux à qui vous pardonnerez les péchés, ils leur seront pardonnés ; et ceux à qui vous les retiendrez, ils leur seront retenus.</a:t>
            </a:r>
          </a:p>
          <a:p>
            <a:r>
              <a:rPr lang="fr-FR" dirty="0">
                <a:solidFill>
                  <a:schemeClr val="tx1"/>
                </a:solidFill>
              </a:rPr>
              <a:t>Jean 21:15 </a:t>
            </a:r>
            <a:r>
              <a:rPr lang="fr-FR" dirty="0" smtClean="0">
                <a:solidFill>
                  <a:schemeClr val="tx1"/>
                </a:solidFill>
              </a:rPr>
              <a:t>  </a:t>
            </a:r>
            <a:r>
              <a:rPr lang="fr-FR" dirty="0">
                <a:solidFill>
                  <a:schemeClr val="tx1"/>
                </a:solidFill>
              </a:rPr>
              <a:t>Après qu’ils eurent mangé, Jésus dit à Simon Pierre : Simon, fils de Jonas, m’aimes-tu plus que ne m’aiment ceux-ci ? Il lui répondit : Oui, Seigneur, tu sais que je t’aime. Jésus lui dit : Pais mes agneaux.</a:t>
            </a:r>
          </a:p>
          <a:p>
            <a:r>
              <a:rPr lang="fr-FR" dirty="0">
                <a:solidFill>
                  <a:schemeClr val="tx1"/>
                </a:solidFill>
              </a:rPr>
              <a:t>Jean 21:16  Il lui dit une seconde fois : Simon, fils de Jonas, m’aimes-tu ? Pierre lui répondit : Oui, Seigneur, tu sais que je t’aime. Jésus lui dit : Pais mes brebis.</a:t>
            </a:r>
          </a:p>
          <a:p>
            <a:r>
              <a:rPr lang="fr-FR" dirty="0">
                <a:solidFill>
                  <a:schemeClr val="tx1"/>
                </a:solidFill>
              </a:rPr>
              <a:t>Jean 21:17  Il lui dit pour la troisième fois : Simon, fils de Jonas, m’aimes-tu ? Pierre fut attristé de ce qu’il lui avait dit pour la troisième fois : M’aimes-tu ? Et il lui répondit : Seigneur, tu sais toutes choses, tu sais que je t’aime. Jésus lui dit : Pais mes brebis.</a:t>
            </a:r>
          </a:p>
          <a:p>
            <a:r>
              <a:rPr lang="fr-FR" dirty="0">
                <a:solidFill>
                  <a:schemeClr val="tx1"/>
                </a:solidFill>
              </a:rPr>
              <a:t>Esaïe 49:1 </a:t>
            </a:r>
            <a:r>
              <a:rPr lang="fr-FR" dirty="0" smtClean="0">
                <a:solidFill>
                  <a:schemeClr val="tx1"/>
                </a:solidFill>
              </a:rPr>
              <a:t>  </a:t>
            </a:r>
            <a:r>
              <a:rPr lang="fr-FR" dirty="0">
                <a:solidFill>
                  <a:schemeClr val="tx1"/>
                </a:solidFill>
              </a:rPr>
              <a:t>Iles, écoutez-moi ! Peuples lointains, soyez attentifs ! L’Eternel m’a appelé dès ma naissance, Il m’a nommé dès ma sortie des entrailles maternelles.</a:t>
            </a:r>
          </a:p>
          <a:p>
            <a:r>
              <a:rPr lang="fr-FR" dirty="0">
                <a:solidFill>
                  <a:schemeClr val="tx1"/>
                </a:solidFill>
              </a:rPr>
              <a:t>Esaïe 49:2  Il a rendu ma bouche semblable à un glaive tranchant, Il m’a couvert de l’ombre de sa main ; Il a fait de moi une flèche aiguë, Il m’a caché dans son carquois.</a:t>
            </a:r>
          </a:p>
          <a:p>
            <a:r>
              <a:rPr lang="fr-FR" dirty="0">
                <a:solidFill>
                  <a:schemeClr val="tx1"/>
                </a:solidFill>
              </a:rPr>
              <a:t>Esaïe 49:3  Et il m’a dit : Tu es mon serviteur, Israël en qui je me glorifierai.</a:t>
            </a:r>
          </a:p>
          <a:p>
            <a:r>
              <a:rPr lang="fr-FR" dirty="0">
                <a:solidFill>
                  <a:schemeClr val="tx1"/>
                </a:solidFill>
              </a:rPr>
              <a:t>Jérémie 1:5  Avant que je t’eusse formé dans le ventre de ta mère, je te connaissais, et avant que tu fusses sorti de son sein, je t’avais consacré, je t’avais établi prophète des nations.</a:t>
            </a:r>
          </a:p>
          <a:p>
            <a:r>
              <a:rPr lang="fr-FR" dirty="0">
                <a:solidFill>
                  <a:schemeClr val="tx1"/>
                </a:solidFill>
              </a:rPr>
              <a:t>Jérémie 1:6  Je répondis : Ah ! Seigneur Eternel ! voici, je ne sais point parler, car je suis un enfant.</a:t>
            </a:r>
          </a:p>
          <a:p>
            <a:endParaRPr lang="fr-FR" dirty="0"/>
          </a:p>
        </p:txBody>
      </p:sp>
    </p:spTree>
    <p:extLst>
      <p:ext uri="{BB962C8B-B14F-4D97-AF65-F5344CB8AC3E}">
        <p14:creationId xmlns:p14="http://schemas.microsoft.com/office/powerpoint/2010/main" val="1577036393"/>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7355160" cy="72008"/>
          </a:xfrm>
        </p:spPr>
        <p:txBody>
          <a:bodyPr/>
          <a:lstStyle/>
          <a:p>
            <a:pPr algn="l"/>
            <a:endParaRPr lang="fr-FR" sz="1800" dirty="0"/>
          </a:p>
        </p:txBody>
      </p:sp>
      <p:sp>
        <p:nvSpPr>
          <p:cNvPr id="3" name="Espace réservé du contenu 2"/>
          <p:cNvSpPr>
            <a:spLocks noGrp="1"/>
          </p:cNvSpPr>
          <p:nvPr>
            <p:ph idx="1"/>
          </p:nvPr>
        </p:nvSpPr>
        <p:spPr>
          <a:xfrm>
            <a:off x="457200" y="332656"/>
            <a:ext cx="8229600" cy="5991944"/>
          </a:xfrm>
        </p:spPr>
        <p:txBody>
          <a:bodyPr>
            <a:normAutofit fontScale="40000" lnSpcReduction="20000"/>
          </a:bodyPr>
          <a:lstStyle/>
          <a:p>
            <a:r>
              <a:rPr lang="fr-FR" dirty="0">
                <a:solidFill>
                  <a:schemeClr val="tx1"/>
                </a:solidFill>
              </a:rPr>
              <a:t>Jérémie 1:7  Et l’Eternel me dit : Ne dis pas : Je suis un enfant. Car tu iras vers tous ceux auprès de qui je t’enverrai, et tu diras tout ce que je t’ordonnerai.</a:t>
            </a:r>
          </a:p>
          <a:p>
            <a:r>
              <a:rPr lang="fr-FR" dirty="0">
                <a:solidFill>
                  <a:schemeClr val="tx1"/>
                </a:solidFill>
              </a:rPr>
              <a:t>Matthieu 28:18  Jésus, s’étant approché, leur parla ainsi : Tout pouvoir m’a été donné dans le ciel et sur la terre.</a:t>
            </a:r>
          </a:p>
          <a:p>
            <a:r>
              <a:rPr lang="fr-FR" dirty="0">
                <a:solidFill>
                  <a:schemeClr val="tx1"/>
                </a:solidFill>
              </a:rPr>
              <a:t>Matthieu 28:19  Allez, faites de toutes les nations des disciples, les baptisant au nom du Père, du Fils et du Saint-Esprit,</a:t>
            </a:r>
          </a:p>
          <a:p>
            <a:r>
              <a:rPr lang="fr-FR" dirty="0">
                <a:solidFill>
                  <a:schemeClr val="tx1"/>
                </a:solidFill>
              </a:rPr>
              <a:t>Marc 16:15  Puis il leur dit : Allez par tout le monde, et prêchez la bonne nouvelle à toute la création.</a:t>
            </a:r>
          </a:p>
          <a:p>
            <a:r>
              <a:rPr lang="fr-FR" dirty="0">
                <a:solidFill>
                  <a:schemeClr val="tx1"/>
                </a:solidFill>
              </a:rPr>
              <a:t>Marc 16:16  Celui qui croira et qui sera baptisé sera sauvé, mais celui qui ne croira pas sera condamné.</a:t>
            </a:r>
          </a:p>
          <a:p>
            <a:r>
              <a:rPr lang="fr-FR" dirty="0">
                <a:solidFill>
                  <a:schemeClr val="tx1"/>
                </a:solidFill>
              </a:rPr>
              <a:t>Luc 24:47  et que la repentance et le pardon des péchés seraient prêchés en son nom à toutes les nations, à commencer par Jérusalem.</a:t>
            </a:r>
          </a:p>
          <a:p>
            <a:r>
              <a:rPr lang="fr-FR" dirty="0">
                <a:solidFill>
                  <a:schemeClr val="tx1"/>
                </a:solidFill>
              </a:rPr>
              <a:t>Luc 24:48  Vous êtes témoins de ces choses.</a:t>
            </a:r>
          </a:p>
          <a:p>
            <a:r>
              <a:rPr lang="fr-FR" dirty="0">
                <a:solidFill>
                  <a:schemeClr val="tx1"/>
                </a:solidFill>
              </a:rPr>
              <a:t>Luc 24:49  Et voici, j’enverrai sur vous ce que mon Père a promis ; mais vous, restez dans la ville jusqu’à ce que vous soyez revêtus de la puissance d’en haut.</a:t>
            </a:r>
          </a:p>
          <a:p>
            <a:r>
              <a:rPr lang="fr-FR" dirty="0">
                <a:solidFill>
                  <a:schemeClr val="tx1"/>
                </a:solidFill>
              </a:rPr>
              <a:t>Actes 1:8  Mais vous recevrez une puissance, le Saint-Esprit survenant sur vous, et vous serez mes témoins à Jérusalem, dans toute la Judée, dans la Samarie, et jusqu’aux extrémités de la terre.</a:t>
            </a:r>
          </a:p>
          <a:p>
            <a:r>
              <a:rPr lang="fr-FR" dirty="0">
                <a:solidFill>
                  <a:schemeClr val="tx1"/>
                </a:solidFill>
              </a:rPr>
              <a:t>Romains 1:5  par qui nous avons reçu la grâce et l’apostolat, pour amener en son nom à l’obéissance de la foi tous les païens,</a:t>
            </a:r>
          </a:p>
          <a:p>
            <a:r>
              <a:rPr lang="fr-FR" dirty="0">
                <a:solidFill>
                  <a:schemeClr val="tx1"/>
                </a:solidFill>
              </a:rPr>
              <a:t>Romains 15:15  Cependant, à certains égards, je vous ai écrit avec une sorte de hardiesse, comme pour réveiller vos souvenirs, à cause de la grâce que Dieu m’a faite</a:t>
            </a:r>
          </a:p>
          <a:p>
            <a:r>
              <a:rPr lang="fr-FR" dirty="0">
                <a:solidFill>
                  <a:schemeClr val="tx1"/>
                </a:solidFill>
              </a:rPr>
              <a:t>Romains 15:16  d’être ministre de Jésus-Christ parmi les païens, m’acquittant du divin service de l’Evangile de Dieu, afin que les païens lui soient une offrande agréable, étant sanctifiée par l’Esprit-Saint.</a:t>
            </a:r>
          </a:p>
          <a:p>
            <a:r>
              <a:rPr lang="fr-FR" dirty="0">
                <a:solidFill>
                  <a:schemeClr val="tx1"/>
                </a:solidFill>
              </a:rPr>
              <a:t>1 Corinthiens 9:16  Si j’annonce l’Evangile, ce n’est pas pour moi un sujet de gloire, car la nécessité m’en est imposée, et malheur à moi si je n’annonce pas l’Evangile !</a:t>
            </a:r>
          </a:p>
          <a:p>
            <a:r>
              <a:rPr lang="fr-FR" dirty="0">
                <a:solidFill>
                  <a:schemeClr val="tx1"/>
                </a:solidFill>
              </a:rPr>
              <a:t>1 Corinthiens 9:17  Si je le fais de bon cœur, j’en ai la récompense ; mais si je le fais malgré moi, c’est une charge qui m’est confiée.</a:t>
            </a:r>
          </a:p>
          <a:p>
            <a:r>
              <a:rPr lang="fr-FR" dirty="0">
                <a:solidFill>
                  <a:schemeClr val="tx1"/>
                </a:solidFill>
              </a:rPr>
              <a:t>1 Corinthiens 9:18  Quelle est donc ma récompense ? C’est d’offrir gratuitement l’Evangile que j’annonce, sans user de mon droit de prédicateur de l’Evangile.</a:t>
            </a:r>
          </a:p>
          <a:p>
            <a:r>
              <a:rPr lang="fr-FR" dirty="0">
                <a:solidFill>
                  <a:schemeClr val="tx1"/>
                </a:solidFill>
              </a:rPr>
              <a:t>Galates 1:15  Mais, lorsqu’il plut à celui qui m’avait mis à part dès le sein de ma mère, et qui m’a appelé par sa grâce,</a:t>
            </a:r>
          </a:p>
          <a:p>
            <a:r>
              <a:rPr lang="fr-FR" dirty="0">
                <a:solidFill>
                  <a:schemeClr val="tx1"/>
                </a:solidFill>
              </a:rPr>
              <a:t>Ephésiens 2:10  Car nous sommes son ouvrage, ayant été créés en Jésus-Christ pour de bonnes œuvres, que Dieu a préparées d’avance, afin que nous les pratiquions.</a:t>
            </a:r>
          </a:p>
          <a:p>
            <a:r>
              <a:rPr lang="fr-FR" dirty="0">
                <a:solidFill>
                  <a:schemeClr val="tx1"/>
                </a:solidFill>
              </a:rPr>
              <a:t>Colossiens 1:23  si du moins vous demeurez fondés et inébranlables dans la foi, sans vous détourner de l’espérance de l’Evangile que vous avez entendu, qui a été prêché à toute créature sous le ciel, et dont moi Paul, j’ai été fait ministre.</a:t>
            </a:r>
          </a:p>
          <a:p>
            <a:r>
              <a:rPr lang="fr-FR" dirty="0">
                <a:solidFill>
                  <a:schemeClr val="tx1"/>
                </a:solidFill>
              </a:rPr>
              <a:t>1 Timothée 2:7  et pour lequel j’ai été établi prédicateur et apôtre, — je dis la vérité, je ne mens pas, — chargé d’instruire les païens dans la foi et la vérité.</a:t>
            </a:r>
          </a:p>
          <a:p>
            <a:r>
              <a:rPr lang="fr-FR" dirty="0">
                <a:solidFill>
                  <a:schemeClr val="tx1"/>
                </a:solidFill>
              </a:rPr>
              <a:t>2 Timothée 1:11  C’est pour cet Evangile que j’ai été établi prédicateur et apôtre, chargé d’instruire les païens.</a:t>
            </a:r>
          </a:p>
          <a:p>
            <a:r>
              <a:rPr lang="fr-FR" dirty="0">
                <a:solidFill>
                  <a:schemeClr val="tx1"/>
                </a:solidFill>
              </a:rPr>
              <a:t>2 Timothée 2:2  Et ce que tu as entendu de moi en présence de beaucoup de témoins, confie-le à des hommes fidèles, qui soient capables de l’enseigner aussi à d’autres.</a:t>
            </a:r>
          </a:p>
          <a:p>
            <a:r>
              <a:rPr lang="fr-FR" dirty="0">
                <a:solidFill>
                  <a:schemeClr val="tx1"/>
                </a:solidFill>
              </a:rPr>
              <a:t>Tite 1:5 </a:t>
            </a:r>
            <a:r>
              <a:rPr lang="fr-FR" dirty="0" smtClean="0">
                <a:solidFill>
                  <a:schemeClr val="tx1"/>
                </a:solidFill>
              </a:rPr>
              <a:t>  </a:t>
            </a:r>
            <a:r>
              <a:rPr lang="fr-FR" dirty="0">
                <a:solidFill>
                  <a:schemeClr val="tx1"/>
                </a:solidFill>
              </a:rPr>
              <a:t>Je t’ai laissé en Crète, afin que tu mettes en ordre ce qui reste à régler, et que, selon mes instructions, tu établisses des anciens dans chaque ville,</a:t>
            </a:r>
          </a:p>
          <a:p>
            <a:r>
              <a:rPr lang="fr-FR" dirty="0">
                <a:solidFill>
                  <a:schemeClr val="tx1"/>
                </a:solidFill>
              </a:rPr>
              <a:t>Jean 15:8  Si vous portez beaucoup de fruit, c’est ainsi que mon Père sera glorifié, et que vous serez mes disciples.</a:t>
            </a:r>
          </a:p>
          <a:p>
            <a:r>
              <a:rPr lang="fr-FR" dirty="0">
                <a:solidFill>
                  <a:schemeClr val="tx1"/>
                </a:solidFill>
              </a:rPr>
              <a:t>Proverbes 11:30 </a:t>
            </a:r>
            <a:r>
              <a:rPr lang="fr-FR" dirty="0" smtClean="0">
                <a:solidFill>
                  <a:schemeClr val="tx1"/>
                </a:solidFill>
              </a:rPr>
              <a:t>  </a:t>
            </a:r>
            <a:r>
              <a:rPr lang="fr-FR" dirty="0">
                <a:solidFill>
                  <a:schemeClr val="tx1"/>
                </a:solidFill>
              </a:rPr>
              <a:t>Le fruit du juste est un arbre de vie, Et le sage s’empare des âmes.</a:t>
            </a:r>
          </a:p>
          <a:p>
            <a:r>
              <a:rPr lang="fr-FR" dirty="0">
                <a:solidFill>
                  <a:schemeClr val="tx1"/>
                </a:solidFill>
              </a:rPr>
              <a:t>Esaïe 27:6  Dans les temps à venir, Jacob prendra racine, Israël poussera des fleurs et des rejetons, Et il remplira le monde de ses fruits.</a:t>
            </a:r>
          </a:p>
          <a:p>
            <a:r>
              <a:rPr lang="fr-FR" dirty="0">
                <a:solidFill>
                  <a:schemeClr val="tx1"/>
                </a:solidFill>
              </a:rPr>
              <a:t>Esaïe 55:10  Comme la pluie et la neige descendent des cieux, Et n’y retournent pas Sans avoir arrosé, fécondé la terre, et fait germer les plantes, Sans avoir donné de la semence au semeur Et du pain à celui qui mange,</a:t>
            </a:r>
          </a:p>
          <a:p>
            <a:endParaRPr lang="fr-FR" dirty="0"/>
          </a:p>
        </p:txBody>
      </p:sp>
    </p:spTree>
    <p:extLst>
      <p:ext uri="{BB962C8B-B14F-4D97-AF65-F5344CB8AC3E}">
        <p14:creationId xmlns:p14="http://schemas.microsoft.com/office/powerpoint/2010/main" val="2153414456"/>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5821256"/>
          </a:xfrm>
        </p:spPr>
        <p:txBody>
          <a:bodyPr>
            <a:noAutofit/>
          </a:bodyPr>
          <a:lstStyle/>
          <a:p>
            <a:r>
              <a:rPr lang="fr-FR" sz="1050" dirty="0">
                <a:solidFill>
                  <a:schemeClr val="tx1"/>
                </a:solidFill>
              </a:rPr>
              <a:t>Esaïe 55:11  Ainsi en est-il de ma parole, qui sort de ma bouche : Elle ne retourne point à moi sans effet, Sans avoir exécuté ma volonté Et accompli mes desseins.</a:t>
            </a:r>
            <a:br>
              <a:rPr lang="fr-FR" sz="1050" dirty="0">
                <a:solidFill>
                  <a:schemeClr val="tx1"/>
                </a:solidFill>
              </a:rPr>
            </a:br>
            <a:r>
              <a:rPr lang="fr-FR" sz="1050" dirty="0">
                <a:solidFill>
                  <a:schemeClr val="tx1"/>
                </a:solidFill>
              </a:rPr>
              <a:t>Esaïe 55:12  Oui, vous sortirez avec joie, Et vous serez conduits en paix ; Les montagnes et les collines éclateront d’allégresse devant vous, Et tous les arbres de la campagne battront des mains.</a:t>
            </a:r>
            <a:br>
              <a:rPr lang="fr-FR" sz="1050" dirty="0">
                <a:solidFill>
                  <a:schemeClr val="tx1"/>
                </a:solidFill>
              </a:rPr>
            </a:br>
            <a:r>
              <a:rPr lang="fr-FR" sz="1050" dirty="0">
                <a:solidFill>
                  <a:schemeClr val="tx1"/>
                </a:solidFill>
              </a:rPr>
              <a:t>Esaïe 55:13  Au lieu de l’épine s’élèvera le cyprès, Au lieu de la ronce croîtra le myrte ; Et ce sera pour l’Eternel une gloire, Un monument perpétuel, impérissable.</a:t>
            </a:r>
            <a:br>
              <a:rPr lang="fr-FR" sz="1050" dirty="0">
                <a:solidFill>
                  <a:schemeClr val="tx1"/>
                </a:solidFill>
              </a:rPr>
            </a:br>
            <a:r>
              <a:rPr lang="fr-FR" sz="1050" dirty="0">
                <a:solidFill>
                  <a:schemeClr val="tx1"/>
                </a:solidFill>
              </a:rPr>
              <a:t>Michée 5:7 </a:t>
            </a:r>
            <a:r>
              <a:rPr lang="fr-FR" sz="1050" dirty="0" smtClean="0">
                <a:solidFill>
                  <a:schemeClr val="tx1"/>
                </a:solidFill>
              </a:rPr>
              <a:t>  </a:t>
            </a:r>
            <a:r>
              <a:rPr lang="fr-FR" sz="1050" dirty="0">
                <a:solidFill>
                  <a:schemeClr val="tx1"/>
                </a:solidFill>
              </a:rPr>
              <a:t>(5-6) Le reste de Jacob sera au milieu des peuples nombreux Comme une rosée qui vient de l’Eternel, Comme des gouttes d’eau sur l’herbe: Elles ne comptent pas sur l’homme, Elles ne dépendent pas des enfants des hommes.</a:t>
            </a:r>
            <a:br>
              <a:rPr lang="fr-FR" sz="1050" dirty="0">
                <a:solidFill>
                  <a:schemeClr val="tx1"/>
                </a:solidFill>
              </a:rPr>
            </a:br>
            <a:r>
              <a:rPr lang="fr-FR" sz="1050" dirty="0">
                <a:solidFill>
                  <a:schemeClr val="tx1"/>
                </a:solidFill>
              </a:rPr>
              <a:t>Romains 1:13  Je ne veux pas vous laisser ignorer, frères, que j’ai souvent formé le projet d’aller vous voir, afin de recueillir quelque fruit parmi vous, comme parmi les autres nations ; mais j’en ai été empêché jusqu’ici.</a:t>
            </a:r>
            <a:br>
              <a:rPr lang="fr-FR" sz="1050" dirty="0">
                <a:solidFill>
                  <a:schemeClr val="tx1"/>
                </a:solidFill>
              </a:rPr>
            </a:br>
            <a:r>
              <a:rPr lang="fr-FR" sz="1050" dirty="0">
                <a:solidFill>
                  <a:schemeClr val="tx1"/>
                </a:solidFill>
              </a:rPr>
              <a:t>Romains 15:16  d’être ministre de Jésus-Christ parmi les païens, m’acquittant du divin service de l’Evangile de Dieu, afin que les païens lui soient une offrande agréable, étant sanctifiée par l’Esprit-Saint.</a:t>
            </a:r>
            <a:br>
              <a:rPr lang="fr-FR" sz="1050" dirty="0">
                <a:solidFill>
                  <a:schemeClr val="tx1"/>
                </a:solidFill>
              </a:rPr>
            </a:br>
            <a:r>
              <a:rPr lang="fr-FR" sz="1050" dirty="0">
                <a:solidFill>
                  <a:schemeClr val="tx1"/>
                </a:solidFill>
              </a:rPr>
              <a:t>Romains 15:17 </a:t>
            </a:r>
            <a:r>
              <a:rPr lang="fr-FR" sz="1050" dirty="0" smtClean="0">
                <a:solidFill>
                  <a:schemeClr val="tx1"/>
                </a:solidFill>
              </a:rPr>
              <a:t>  </a:t>
            </a:r>
            <a:r>
              <a:rPr lang="fr-FR" sz="1050" dirty="0">
                <a:solidFill>
                  <a:schemeClr val="tx1"/>
                </a:solidFill>
              </a:rPr>
              <a:t>J’ai donc sujet de me glorifier en Jésus-Christ, pour ce qui regarde les choses de Dieu.</a:t>
            </a:r>
            <a:br>
              <a:rPr lang="fr-FR" sz="1050" dirty="0">
                <a:solidFill>
                  <a:schemeClr val="tx1"/>
                </a:solidFill>
              </a:rPr>
            </a:br>
            <a:r>
              <a:rPr lang="fr-FR" sz="1050" dirty="0">
                <a:solidFill>
                  <a:schemeClr val="tx1"/>
                </a:solidFill>
              </a:rPr>
              <a:t>Romains 15:18  Car je n’oserais mentionner aucune chose que Christ n’ait pas faite par moi pour amener les païens à l’obéissance, par la parole et par les actes,</a:t>
            </a:r>
            <a:br>
              <a:rPr lang="fr-FR" sz="1050" dirty="0">
                <a:solidFill>
                  <a:schemeClr val="tx1"/>
                </a:solidFill>
              </a:rPr>
            </a:br>
            <a:r>
              <a:rPr lang="fr-FR" sz="1050" dirty="0">
                <a:solidFill>
                  <a:schemeClr val="tx1"/>
                </a:solidFill>
              </a:rPr>
              <a:t>Romains 15:19  par la puissance des miracles et des prodiges, par la puissance de l’Esprit de Dieu, en sorte que, depuis Jérusalem et les pays voisins jusqu’en Illyrie, j’ai abondamment répandu l’Evangile de Christ.</a:t>
            </a:r>
            <a:br>
              <a:rPr lang="fr-FR" sz="1050" dirty="0">
                <a:solidFill>
                  <a:schemeClr val="tx1"/>
                </a:solidFill>
              </a:rPr>
            </a:br>
            <a:r>
              <a:rPr lang="fr-FR" sz="1050" dirty="0">
                <a:solidFill>
                  <a:schemeClr val="tx1"/>
                </a:solidFill>
              </a:rPr>
              <a:t>1 Corinthiens 3:6  J’ai planté, Apollos a arrosé, mais Dieu a fait croître,</a:t>
            </a:r>
            <a:br>
              <a:rPr lang="fr-FR" sz="1050" dirty="0">
                <a:solidFill>
                  <a:schemeClr val="tx1"/>
                </a:solidFill>
              </a:rPr>
            </a:br>
            <a:r>
              <a:rPr lang="fr-FR" sz="1050" dirty="0">
                <a:solidFill>
                  <a:schemeClr val="tx1"/>
                </a:solidFill>
              </a:rPr>
              <a:t>1 Corinthiens 3:7  en sorte que ce n’est pas celui qui plante qui est quelque chose, ni celui qui arrose, mais Dieu qui fait croître.</a:t>
            </a:r>
            <a:br>
              <a:rPr lang="fr-FR" sz="1050" dirty="0">
                <a:solidFill>
                  <a:schemeClr val="tx1"/>
                </a:solidFill>
              </a:rPr>
            </a:br>
            <a:r>
              <a:rPr lang="fr-FR" sz="1050" dirty="0">
                <a:solidFill>
                  <a:schemeClr val="tx1"/>
                </a:solidFill>
              </a:rPr>
              <a:t>Colossiens 1:6  Il est au milieu de vous, et dans le monde entier ; il porte des fruits, et il va grandissant, comme c’est aussi le cas parmi vous, depuis le jour où vous avez entendu et connu la grâce de Dieu conformément à la vérité,</a:t>
            </a:r>
            <a:br>
              <a:rPr lang="fr-FR" sz="1050" dirty="0">
                <a:solidFill>
                  <a:schemeClr val="tx1"/>
                </a:solidFill>
              </a:rPr>
            </a:br>
            <a:r>
              <a:rPr lang="fr-FR" sz="1050" dirty="0">
                <a:solidFill>
                  <a:schemeClr val="tx1"/>
                </a:solidFill>
              </a:rPr>
              <a:t>Jacques 3:18  Le fruit de la justice est semé dans la paix par ceux qui recherchent la paix.</a:t>
            </a:r>
            <a:br>
              <a:rPr lang="fr-FR" sz="1050" dirty="0">
                <a:solidFill>
                  <a:schemeClr val="tx1"/>
                </a:solidFill>
              </a:rPr>
            </a:br>
            <a:r>
              <a:rPr lang="fr-FR" sz="1050" dirty="0">
                <a:solidFill>
                  <a:schemeClr val="tx1"/>
                </a:solidFill>
              </a:rPr>
              <a:t>Genèse 18:18  Abraham deviendra certainement une nation grande et puissante, et en lui seront bénies toutes les nations de la terre.</a:t>
            </a:r>
            <a:br>
              <a:rPr lang="fr-FR" sz="1050" dirty="0">
                <a:solidFill>
                  <a:schemeClr val="tx1"/>
                </a:solidFill>
              </a:rPr>
            </a:br>
            <a:r>
              <a:rPr lang="fr-FR" sz="1050" dirty="0">
                <a:solidFill>
                  <a:schemeClr val="tx1"/>
                </a:solidFill>
              </a:rPr>
              <a:t>Psaumes 71:18  Ne m’abandonne pas, ô Dieu ! même dans la blanche vieillesse, Afin que j’annonce ta force à la génération présente, Ta puissance à la génération future !</a:t>
            </a:r>
            <a:br>
              <a:rPr lang="fr-FR" sz="1050" dirty="0">
                <a:solidFill>
                  <a:schemeClr val="tx1"/>
                </a:solidFill>
              </a:rPr>
            </a:br>
            <a:r>
              <a:rPr lang="fr-FR" sz="1050" dirty="0">
                <a:solidFill>
                  <a:schemeClr val="tx1"/>
                </a:solidFill>
              </a:rPr>
              <a:t>Psaumes 78:4  Nous ne le cacherons point à leurs enfants ; Nous dirons à la génération future les louanges de l’Eternel, Et sa puissance, et les prodiges qu’il a opérés.</a:t>
            </a:r>
            <a:br>
              <a:rPr lang="fr-FR" sz="1050" dirty="0">
                <a:solidFill>
                  <a:schemeClr val="tx1"/>
                </a:solidFill>
              </a:rPr>
            </a:br>
            <a:r>
              <a:rPr lang="fr-FR" sz="1050" dirty="0">
                <a:solidFill>
                  <a:schemeClr val="tx1"/>
                </a:solidFill>
              </a:rPr>
              <a:t>Psaumes 78:5  Il a établi un témoignage en Jacob, Il a mis une loi en Israël, Et il a ordonné à nos pères de l’enseigner à leurs enfants,</a:t>
            </a:r>
            <a:br>
              <a:rPr lang="fr-FR" sz="1050" dirty="0">
                <a:solidFill>
                  <a:schemeClr val="tx1"/>
                </a:solidFill>
              </a:rPr>
            </a:br>
            <a:r>
              <a:rPr lang="fr-FR" sz="1050" dirty="0">
                <a:solidFill>
                  <a:schemeClr val="tx1"/>
                </a:solidFill>
              </a:rPr>
              <a:t>Psaumes 78:6  Pour qu’elle fût connue de la génération future, Des enfants qui naîtraient, Et que, devenus grands, ils en parlassent à leurs enfants,</a:t>
            </a:r>
            <a:br>
              <a:rPr lang="fr-FR" sz="1050" dirty="0">
                <a:solidFill>
                  <a:schemeClr val="tx1"/>
                </a:solidFill>
              </a:rPr>
            </a:br>
            <a:r>
              <a:rPr lang="fr-FR" sz="1050" dirty="0">
                <a:solidFill>
                  <a:schemeClr val="tx1"/>
                </a:solidFill>
              </a:rPr>
              <a:t>Psaumes 145:4  Que chaque génération célèbre tes œuvres, Et publie tes hauts faits !</a:t>
            </a:r>
            <a:br>
              <a:rPr lang="fr-FR" sz="1050" dirty="0">
                <a:solidFill>
                  <a:schemeClr val="tx1"/>
                </a:solidFill>
              </a:rPr>
            </a:br>
            <a:r>
              <a:rPr lang="fr-FR" sz="1050" dirty="0">
                <a:solidFill>
                  <a:schemeClr val="tx1"/>
                </a:solidFill>
              </a:rPr>
              <a:t>Zacharie 1:4  Ne soyez pas comme vos pères, auxquels s’adressaient les premiers prophètes, en disant : Ainsi parle l’Eternel des armées : Détournez-vous de vos mauvaises voies, de vos mauvaises actions ! Mais ils n’écoutèrent pas, ils ne firent pas attention à moi, dit l’Eternel.</a:t>
            </a:r>
            <a:br>
              <a:rPr lang="fr-FR" sz="1050" dirty="0">
                <a:solidFill>
                  <a:schemeClr val="tx1"/>
                </a:solidFill>
              </a:rPr>
            </a:br>
            <a:r>
              <a:rPr lang="fr-FR" sz="1050" dirty="0">
                <a:solidFill>
                  <a:schemeClr val="tx1"/>
                </a:solidFill>
              </a:rPr>
              <a:t>Zacharie 1:5  Vos pères, où sont-ils ? et les prophètes pouvaient-ils vivre éternellement ?</a:t>
            </a:r>
            <a:br>
              <a:rPr lang="fr-FR" sz="1050" dirty="0">
                <a:solidFill>
                  <a:schemeClr val="tx1"/>
                </a:solidFill>
              </a:rPr>
            </a:br>
            <a:r>
              <a:rPr lang="fr-FR" sz="1050" dirty="0">
                <a:solidFill>
                  <a:schemeClr val="tx1"/>
                </a:solidFill>
              </a:rPr>
              <a:t>Zacharie 1:6  Cependant mes paroles et les ordres que j’avais donnés à mes serviteurs, les prophètes, n’ont-ils pas atteint vos pères ? Ils se sont retournés, et ils ont dit : L’Eternel des armées nous a traités comme il avait résolu de le faire selon nos voies et nos actions.</a:t>
            </a:r>
            <a:br>
              <a:rPr lang="fr-FR" sz="1050" dirty="0">
                <a:solidFill>
                  <a:schemeClr val="tx1"/>
                </a:solidFill>
              </a:rPr>
            </a:br>
            <a:endParaRPr lang="fr-FR" sz="1050" dirty="0">
              <a:solidFill>
                <a:schemeClr val="tx1"/>
              </a:solidFill>
            </a:endParaRPr>
          </a:p>
        </p:txBody>
      </p:sp>
    </p:spTree>
    <p:extLst>
      <p:ext uri="{BB962C8B-B14F-4D97-AF65-F5344CB8AC3E}">
        <p14:creationId xmlns:p14="http://schemas.microsoft.com/office/powerpoint/2010/main" val="4172847323"/>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404664"/>
            <a:ext cx="8305800" cy="6264696"/>
          </a:xfrm>
        </p:spPr>
        <p:txBody>
          <a:bodyPr>
            <a:normAutofit fontScale="90000"/>
          </a:bodyPr>
          <a:lstStyle/>
          <a:p>
            <a:r>
              <a:rPr lang="fr-FR" sz="1200" dirty="0">
                <a:solidFill>
                  <a:schemeClr val="tx1"/>
                </a:solidFill>
              </a:rPr>
              <a:t>Actes 20:25  Et maintenant voici, je sais que vous ne verrez plus mon visage, vous tous au milieu desquels j’ai passé en prêchant le royaume de Dieu.</a:t>
            </a:r>
            <a:br>
              <a:rPr lang="fr-FR" sz="1200" dirty="0">
                <a:solidFill>
                  <a:schemeClr val="tx1"/>
                </a:solidFill>
              </a:rPr>
            </a:br>
            <a:r>
              <a:rPr lang="fr-FR" sz="1200" dirty="0">
                <a:solidFill>
                  <a:schemeClr val="tx1"/>
                </a:solidFill>
              </a:rPr>
              <a:t>Actes 20:26  C’est pourquoi je vous déclare aujourd’hui que je suis pur du sang de vous tous,</a:t>
            </a:r>
            <a:br>
              <a:rPr lang="fr-FR" sz="1200" dirty="0">
                <a:solidFill>
                  <a:schemeClr val="tx1"/>
                </a:solidFill>
              </a:rPr>
            </a:br>
            <a:r>
              <a:rPr lang="fr-FR" sz="1200" dirty="0">
                <a:solidFill>
                  <a:schemeClr val="tx1"/>
                </a:solidFill>
              </a:rPr>
              <a:t>Actes 20:27  car je vous ai annoncé tout le conseil de Dieu, sans en rien cacher.</a:t>
            </a:r>
            <a:br>
              <a:rPr lang="fr-FR" sz="1200" dirty="0">
                <a:solidFill>
                  <a:schemeClr val="tx1"/>
                </a:solidFill>
              </a:rPr>
            </a:br>
            <a:r>
              <a:rPr lang="fr-FR" sz="1200" dirty="0">
                <a:solidFill>
                  <a:schemeClr val="tx1"/>
                </a:solidFill>
              </a:rPr>
              <a:t>Actes 20:28  Prenez donc garde à vous-mêmes, et à tout le troupeau sur lequel le Saint-Esprit vous a établis évêques, pour paître l’Eglise du Seigneur, qu’il s’est acquise par son propre sang.</a:t>
            </a:r>
            <a:br>
              <a:rPr lang="fr-FR" sz="1200" dirty="0">
                <a:solidFill>
                  <a:schemeClr val="tx1"/>
                </a:solidFill>
              </a:rPr>
            </a:br>
            <a:r>
              <a:rPr lang="fr-FR" sz="1200" dirty="0">
                <a:solidFill>
                  <a:schemeClr val="tx1"/>
                </a:solidFill>
              </a:rPr>
              <a:t>Romains 15:4  Or, tout ce qui a été écrit d’avance l’a été pour notre instruction, afin que, par la patience, et par la consolation que donnent les Ecritures, nous possédions l’espérance.</a:t>
            </a:r>
            <a:br>
              <a:rPr lang="fr-FR" sz="1200" dirty="0">
                <a:solidFill>
                  <a:schemeClr val="tx1"/>
                </a:solidFill>
              </a:rPr>
            </a:br>
            <a:r>
              <a:rPr lang="fr-FR" sz="1200" dirty="0">
                <a:solidFill>
                  <a:schemeClr val="tx1"/>
                </a:solidFill>
              </a:rPr>
              <a:t>1 Corinthiens 10:11  Ces choses leur sont arrivées pour servir d’exemples, et elles ont été écrites pour notre instruction, à nous qui sommes parvenus à la fin des siècles.</a:t>
            </a:r>
            <a:br>
              <a:rPr lang="fr-FR" sz="1200" dirty="0">
                <a:solidFill>
                  <a:schemeClr val="tx1"/>
                </a:solidFill>
              </a:rPr>
            </a:br>
            <a:r>
              <a:rPr lang="fr-FR" sz="1200" dirty="0">
                <a:solidFill>
                  <a:schemeClr val="tx1"/>
                </a:solidFill>
              </a:rPr>
              <a:t>2 Timothée 3:15  dès ton enfance, tu connais les saintes lettres, qui peuvent te rendre sage à salut par la foi en Jésus-Christ.</a:t>
            </a:r>
            <a:br>
              <a:rPr lang="fr-FR" sz="1200" dirty="0">
                <a:solidFill>
                  <a:schemeClr val="tx1"/>
                </a:solidFill>
              </a:rPr>
            </a:br>
            <a:r>
              <a:rPr lang="fr-FR" sz="1200" dirty="0">
                <a:solidFill>
                  <a:schemeClr val="tx1"/>
                </a:solidFill>
              </a:rPr>
              <a:t>2 Timothée 3:16  Toute Ecriture est inspirée de Dieu, et utile pour enseigner, pour convaincre, pour corriger, pour instruire dans la justice,</a:t>
            </a:r>
            <a:br>
              <a:rPr lang="fr-FR" sz="1200" dirty="0">
                <a:solidFill>
                  <a:schemeClr val="tx1"/>
                </a:solidFill>
              </a:rPr>
            </a:br>
            <a:r>
              <a:rPr lang="fr-FR" sz="1200" dirty="0">
                <a:solidFill>
                  <a:schemeClr val="tx1"/>
                </a:solidFill>
              </a:rPr>
              <a:t>2 Timothée 3:17  afin que l’homme de Dieu soit accompli et propre à toute bonne œuvre.</a:t>
            </a:r>
            <a:br>
              <a:rPr lang="fr-FR" sz="1200" dirty="0">
                <a:solidFill>
                  <a:schemeClr val="tx1"/>
                </a:solidFill>
              </a:rPr>
            </a:br>
            <a:r>
              <a:rPr lang="fr-FR" sz="1200" dirty="0">
                <a:solidFill>
                  <a:schemeClr val="tx1"/>
                </a:solidFill>
              </a:rPr>
              <a:t>Hébreux 11:4 </a:t>
            </a:r>
            <a:r>
              <a:rPr lang="fr-FR" sz="1200" dirty="0" smtClean="0">
                <a:solidFill>
                  <a:schemeClr val="tx1"/>
                </a:solidFill>
              </a:rPr>
              <a:t>  </a:t>
            </a:r>
            <a:r>
              <a:rPr lang="fr-FR" sz="1200" dirty="0">
                <a:solidFill>
                  <a:schemeClr val="tx1"/>
                </a:solidFill>
              </a:rPr>
              <a:t>C’est par la foi qu’Abel offrit à Dieu un sacrifice plus excellent que celui de Caïn ; c’est par elle qu’il fut déclaré juste, Dieu approuvant ses offrandes ; et c’est par elle qu’il parle encore, quoique mort.</a:t>
            </a:r>
            <a:br>
              <a:rPr lang="fr-FR" sz="1200" dirty="0">
                <a:solidFill>
                  <a:schemeClr val="tx1"/>
                </a:solidFill>
              </a:rPr>
            </a:br>
            <a:r>
              <a:rPr lang="fr-FR" sz="1200" dirty="0">
                <a:solidFill>
                  <a:schemeClr val="tx1"/>
                </a:solidFill>
              </a:rPr>
              <a:t>1 Pierre 1:14  Comme des enfants obéissants, ne vous conformez pas aux convoitises que vous aviez autrefois, quand vous étiez dans l’ignorance.</a:t>
            </a:r>
            <a:br>
              <a:rPr lang="fr-FR" sz="1200" dirty="0">
                <a:solidFill>
                  <a:schemeClr val="tx1"/>
                </a:solidFill>
              </a:rPr>
            </a:br>
            <a:r>
              <a:rPr lang="fr-FR" sz="1200" dirty="0">
                <a:solidFill>
                  <a:schemeClr val="tx1"/>
                </a:solidFill>
              </a:rPr>
              <a:t>1 Pierre 1:15  Mais, puisque celui qui vous a appelés est saint, vous aussi soyez saints dans toute votre conduite,</a:t>
            </a:r>
            <a:br>
              <a:rPr lang="fr-FR" sz="1200" dirty="0">
                <a:solidFill>
                  <a:schemeClr val="tx1"/>
                </a:solidFill>
              </a:rPr>
            </a:br>
            <a:r>
              <a:rPr lang="fr-FR" sz="1200" dirty="0">
                <a:solidFill>
                  <a:schemeClr val="tx1"/>
                </a:solidFill>
              </a:rPr>
              <a:t>1 Pierre 1:16  (1-15) selon qu’il est écrit : (1-16) Vous serez saints, car je suis saint.</a:t>
            </a:r>
            <a:br>
              <a:rPr lang="fr-FR" sz="1200" dirty="0">
                <a:solidFill>
                  <a:schemeClr val="tx1"/>
                </a:solidFill>
              </a:rPr>
            </a:br>
            <a:r>
              <a:rPr lang="fr-FR" sz="1200" dirty="0">
                <a:solidFill>
                  <a:schemeClr val="tx1"/>
                </a:solidFill>
              </a:rPr>
              <a:t>1 Pierre 1:17  Et si vous invoquez comme Père celui qui juge selon l’œuvre de chacun, sans acception de personnes, conduisez-vous avec crainte pendant le temps de votre pèlerinage,</a:t>
            </a:r>
            <a:br>
              <a:rPr lang="fr-FR" sz="1200" dirty="0">
                <a:solidFill>
                  <a:schemeClr val="tx1"/>
                </a:solidFill>
              </a:rPr>
            </a:br>
            <a:r>
              <a:rPr lang="fr-FR" sz="1200" dirty="0">
                <a:solidFill>
                  <a:schemeClr val="tx1"/>
                </a:solidFill>
              </a:rPr>
              <a:t>1 Pierre 1:18  sachant que ce n’est pas par des choses périssables, par de l’argent ou de l’or, que vous avez été rachetés de la vaine manière de vivre que vous aviez héritée de vos pères,</a:t>
            </a:r>
            <a:br>
              <a:rPr lang="fr-FR" sz="1200" dirty="0">
                <a:solidFill>
                  <a:schemeClr val="tx1"/>
                </a:solidFill>
              </a:rPr>
            </a:br>
            <a:r>
              <a:rPr lang="fr-FR" sz="1200" dirty="0">
                <a:solidFill>
                  <a:schemeClr val="tx1"/>
                </a:solidFill>
              </a:rPr>
              <a:t>1 Pierre 1:19  mais par le sang précieux de Christ, comme d’un agneau sans défaut et sans tache,</a:t>
            </a:r>
            <a:br>
              <a:rPr lang="fr-FR" sz="1200" dirty="0">
                <a:solidFill>
                  <a:schemeClr val="tx1"/>
                </a:solidFill>
              </a:rPr>
            </a:br>
            <a:r>
              <a:rPr lang="fr-FR" sz="1200" dirty="0">
                <a:solidFill>
                  <a:schemeClr val="tx1"/>
                </a:solidFill>
              </a:rPr>
              <a:t>1 Pierre 1:20  prédestiné avant la fondation du monde, et manifesté à la fin des temps, à cause de vous,</a:t>
            </a:r>
            <a:br>
              <a:rPr lang="fr-FR" sz="1200" dirty="0">
                <a:solidFill>
                  <a:schemeClr val="tx1"/>
                </a:solidFill>
              </a:rPr>
            </a:br>
            <a:r>
              <a:rPr lang="fr-FR" sz="1200" dirty="0">
                <a:solidFill>
                  <a:schemeClr val="tx1"/>
                </a:solidFill>
              </a:rPr>
              <a:t>1 Pierre 1:21  qui par lui croyez en Dieu, lequel l’a ressuscité des morts et lui a donné la gloire, en sorte que votre foi et votre espérance reposent sur Dieu.</a:t>
            </a:r>
            <a:br>
              <a:rPr lang="fr-FR" sz="1200" dirty="0">
                <a:solidFill>
                  <a:schemeClr val="tx1"/>
                </a:solidFill>
              </a:rPr>
            </a:br>
            <a:r>
              <a:rPr lang="fr-FR" sz="1200" dirty="0">
                <a:solidFill>
                  <a:schemeClr val="tx1"/>
                </a:solidFill>
              </a:rPr>
              <a:t>1 Pierre 3:2  en voyant votre manière de vivre chaste et réservée.</a:t>
            </a:r>
            <a:br>
              <a:rPr lang="fr-FR" sz="1200" dirty="0">
                <a:solidFill>
                  <a:schemeClr val="tx1"/>
                </a:solidFill>
              </a:rPr>
            </a:br>
            <a:r>
              <a:rPr lang="fr-FR" sz="1200" dirty="0">
                <a:solidFill>
                  <a:schemeClr val="tx1"/>
                </a:solidFill>
              </a:rPr>
              <a:t>1 Pierre 3:15  Mais sanctifiez dans vos cœurs Christ le Seigneur, étant toujours prêts à vous défendre, avec douceur et respect, devant quiconque vous demande raison de l’espérance qui est en vous,</a:t>
            </a:r>
            <a:br>
              <a:rPr lang="fr-FR" sz="1200" dirty="0">
                <a:solidFill>
                  <a:schemeClr val="tx1"/>
                </a:solidFill>
              </a:rPr>
            </a:br>
            <a:r>
              <a:rPr lang="fr-FR" sz="1200" dirty="0">
                <a:solidFill>
                  <a:schemeClr val="tx1"/>
                </a:solidFill>
              </a:rPr>
              <a:t>Jean 15:7  Si vous demeurez en moi, et que mes paroles demeurent en vous, demandez ce que vous voudrez, et cela vous sera accordé.</a:t>
            </a:r>
            <a:br>
              <a:rPr lang="fr-FR" sz="1200" dirty="0">
                <a:solidFill>
                  <a:schemeClr val="tx1"/>
                </a:solidFill>
              </a:rPr>
            </a:br>
            <a:r>
              <a:rPr lang="fr-FR" sz="1200" dirty="0">
                <a:solidFill>
                  <a:schemeClr val="tx1"/>
                </a:solidFill>
              </a:rPr>
              <a:t>Jean 14:13  et tout ce que vous demanderez en mon nom, je le ferai, afin que le Père soit glorifié dans le Fils.</a:t>
            </a:r>
            <a:br>
              <a:rPr lang="fr-FR" sz="1200" dirty="0">
                <a:solidFill>
                  <a:schemeClr val="tx1"/>
                </a:solidFill>
              </a:rPr>
            </a:br>
            <a:r>
              <a:rPr lang="fr-FR" sz="1200" dirty="0">
                <a:solidFill>
                  <a:schemeClr val="tx1"/>
                </a:solidFill>
              </a:rPr>
              <a:t>Jean 14:14  Si vous demandez quelque chose en mon nom, je le ferai.</a:t>
            </a:r>
            <a:br>
              <a:rPr lang="fr-FR" sz="1200" dirty="0">
                <a:solidFill>
                  <a:schemeClr val="tx1"/>
                </a:solidFill>
              </a:rPr>
            </a:br>
            <a:r>
              <a:rPr lang="fr-FR" sz="1200" dirty="0">
                <a:solidFill>
                  <a:schemeClr val="tx1"/>
                </a:solidFill>
              </a:rPr>
              <a:t>Jean 16:23 </a:t>
            </a:r>
            <a:r>
              <a:rPr lang="fr-FR" sz="1200" dirty="0" smtClean="0">
                <a:solidFill>
                  <a:schemeClr val="tx1"/>
                </a:solidFill>
              </a:rPr>
              <a:t>  </a:t>
            </a:r>
            <a:r>
              <a:rPr lang="fr-FR" sz="1200" dirty="0">
                <a:solidFill>
                  <a:schemeClr val="tx1"/>
                </a:solidFill>
              </a:rPr>
              <a:t>En ce jour-là, vous ne m’interrogerez plus sur rien. En vérité, en vérité, je vous le dis, ce que vous demanderez au Père, il vous le donnera en mon nom.</a:t>
            </a:r>
            <a:br>
              <a:rPr lang="fr-FR" sz="1200" dirty="0">
                <a:solidFill>
                  <a:schemeClr val="tx1"/>
                </a:solidFill>
              </a:rPr>
            </a:br>
            <a:r>
              <a:rPr lang="fr-FR" sz="1200" dirty="0">
                <a:solidFill>
                  <a:schemeClr val="tx1"/>
                </a:solidFill>
              </a:rPr>
              <a:t>Jean 16:24  Jusqu’à présent vous n’avez rien demandé en mon nom. Demandez, et vous recevrez, afin que votre joie soit parfaite.</a:t>
            </a:r>
            <a:br>
              <a:rPr lang="fr-FR" sz="1200" dirty="0">
                <a:solidFill>
                  <a:schemeClr val="tx1"/>
                </a:solidFill>
              </a:rPr>
            </a:br>
            <a:r>
              <a:rPr lang="fr-FR" sz="1200" dirty="0">
                <a:solidFill>
                  <a:schemeClr val="tx1"/>
                </a:solidFill>
              </a:rPr>
              <a:t>Matthieu 21:22  Tout ce que vous demanderez avec foi par la prière, vous le recevrez.</a:t>
            </a:r>
          </a:p>
        </p:txBody>
      </p:sp>
    </p:spTree>
    <p:extLst>
      <p:ext uri="{BB962C8B-B14F-4D97-AF65-F5344CB8AC3E}">
        <p14:creationId xmlns:p14="http://schemas.microsoft.com/office/powerpoint/2010/main" val="1016724190"/>
      </p:ext>
    </p:extLst>
  </p:cSld>
  <p:clrMapOvr>
    <a:masterClrMapping/>
  </p:clrMapOvr>
  <p:transition spd="med">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1143</TotalTime>
  <Words>683</Words>
  <Application>Microsoft Office PowerPoint</Application>
  <PresentationFormat>Affichage à l'écran (4:3)</PresentationFormat>
  <Paragraphs>279</Paragraphs>
  <Slides>17</Slides>
  <Notes>0</Notes>
  <HiddenSlides>0</HiddenSlides>
  <MMClips>0</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Débit</vt:lpstr>
      <vt:lpstr>Étudier la Bible avec les parallèles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Esaïe 45.22</vt:lpstr>
      <vt:lpstr>He 7.25</vt:lpstr>
      <vt:lpstr>Esaïe 45:24  En l’Eternel seul, me dira-t-on, résident la justice et la force ; A lui viendront, pour être confondus, Tous ceux qui étaient irrités contre lui. Jérémie 3:22  Revenez, enfants rebelles, Je pardonnerai vos infidélités. — Nous voici, nous allons à toi, Car tu es l’Eternel, notre Dieu. Hébreux 13:15  Par lui, offrons sans cesse à Dieu un sacrifice de louange, c’est-à-dire le fruit de lèvres qui confessent son nom. Jean 14:6  Jésus lui dit : Je suis le chemin, la vérité, et la vie. Nul ne vient au Père que par moi. Romains 5:2  à qui nous devons d’avoir eu par la foi accès à cette grâce, dans laquelle nous demeurons fermes, et nous nous glorifions dans l’espérance de la gloire de Dieu. Ephésiens 2:18  car par lui nous avons les uns et les autres accès auprès du Père, dans un même Esprit. Ephésiens 3:12  en qui nous avons, par la foi en lui, la liberté de nous approcher de Dieu avec confiance. 1 Jean 2:1   Mes petits enfants, je vous écris ces choses, afin que vous ne péchiez point. Et si quelqu’un a péché, nous avons un avocat auprès du Père, Jésus-Christ le juste. 1 Jean 2:2  Il est lui-même une victime expiatoire pour nos péchés, non seulement pour les nôtres, mais aussi pour ceux du monde entier. Hébreux 7:8  Et ici, ceux qui perçoivent la dîme sont des hommes mortels ; mais là, c’est celui dont il est attesté qu’il est vivant. Hébreux 7:16  institué, non d’après la loi d’une ordonnance charnelle, mais selon la puissance d’une vie impérissable ; Hébreux 7:24  Mais lui, parce qu’il demeure éternellement, possède un sacerdoce qui n’est pas transmissible. Hébreux 9:24  Car Christ n’est pas entré dans un sanctuaire fait de main d’homme, en imitation du véritable, mais il est entré dans le ciel même, afin de comparaître maintenant pour nous devant la face de Dieu. Esaïe 53:12  C’est pourquoi je lui donnerai sa part avec les grands ; Il partagera le butin avec les puissants, Parce qu’il s’est livré lui-même à la mort, Et qu’il a été mis au nombre des malfaiteurs, Parce qu’il a porté les péchés de beaucoup d’hommes, Et qu’il a intercédé pour les coupables. Esaïe 59:16   Il voit qu’il n’y a pas un homme, Il s’étonne de ce que personne n’intercède ; Alors son bras lui vient en aide, Et sa justice lui sert d’appui. Daniel 9:16  Seigneur, selon ta grande miséricorde, que ta colère et ta fureur se détournent de ta ville de Jérusalem, de ta montagne sainte ; car, à cause de nos péchés et des iniquités de nos pères, Jérusalem et ton peuple sont en opprobre à tous ceux qui nous entourent. Jean 14:13  et tout ce que vous demanderez en mon nom, je le ferai, afin que le Père soit glorifié dans le Fils. Jean 14:16  Et moi, je prierai le Père, et il vous donnera un autre consolateur, afin qu’il demeure éternellement avec vous, Jean 16:23   En ce jour-là, vous ne m’interrogerez plus sur rien. En vérité, en vérité, je vous le dis, ce que vous demanderez au Père, il vous le donnera en mon nom. Jean 16:24  Jusqu’à présent vous n’avez rien demandé en mon nom. Demandez, et vous recevrez, afin que votre joie soit parfaite. Jean 17:9  C’est pour eux que je prie. Je ne prie pas pour le monde, mais pour ceux que tu m’as donnés, parce qu’ils sont à toi ;  —  Jean 17:10  et tout ce qui est à moi est à toi, et ce qui est à toi est à moi ;  — et je suis glorifié en eux. Jean 17:11   Je ne suis plus dans le monde, et ils sont dans le monde, et je vais à toi. Père saint, garde en ton nom ceux que tu m’as donnés, afin qu’ils soient un comme nous. Jean 17:12  Lorsque j’étais avec eux dans le monde, je les gardais en ton nom. J’ai gardé ceux que tu m’as donnés, et aucun d’eux ne s’est perdu, sinon le fils de perdition, afin que l’Ecriture fût accomplie. Jean 17:13  Et maintenant je vais à toi, et je dis ces choses dans le monde, afin qu’ils aient en eux ma joie parfaite. Jean 17:14  Je leur ai donné ta parole ; et le monde les a haïs, parce qu’ils ne sont pas du monde, comme moi je ne suis pas du monde. Jean 17:15  Je ne te prie pas de les ôter du monde, mais de les préserver du mal. Jean 17:16  Ils ne sont pas du monde, comme moi je ne suis pas du monde. Jean 17:17   Sanctifie-les par ta vérité : ta parole est la vérité. Jean 17:18  Comme tu m’as envoyé dans le monde, je les ai aussi envoyés dans le monde. Jean 17:19  Et je me sanctifie moi-même pour eux, afin qu’eux aussi soient sanctifiés par la vérité. Jean 17:20 Ce n’est pas pour eux seulement que je prie, mais encore pour ceux qui croiront en moi par leur parole, Jean 17:21  afin que tous soient un, comme toi, Père, tu es en moi, et comme je suis en toi, afin qu’eux aussi soient un en nous, pour que le monde croie que tu m’as envoyé. Jean 17:22  Je leur ai donné la gloire que tu m’as donnée, afin qu’ils soient un comme nous sommes un, —  Jean 17:23  moi en eux, et toi en moi, afin qu’ils soient parfaitement un, et que le monde connaisse que tu m’as envoyé et que tu les as aimés comme tu m’as aimé. Jean 17:24  Père, je veux que là où je suis ceux que tu m’as donnés soient aussi avec moi, afin qu’ils voient ma gloire, la gloire que tu m’as donnée, parce que tu m’as aimé avant la fondation du monde. Jean 17:25  Père juste, le monde ne t’a point connu ; mais moi je t’ai connu, et ceux-ci ont connu que tu m’as envoyé. Jean 17:26  Je leur ai fait connaître ton nom, et je le leur ferai connaître, afin que l’amour dont tu m’as aimé soit en eux, et que je sois en eux. Romains 8:34  Qui les condamnera ? Christ est mort ; bien plus, il est ressuscité, il est à la droite de Dieu, et il intercède pour nous ! 1 Timothée 2:5  Car il y a un seul Dieu, et aussi un seul médiateur entre Dieu et les hommes, Jésus-Christ homme, 1 Jean 2:1   Mes petits enfants, je vous écris ces choses, afin que vous ne péchiez point. Et si quelqu’un a péché, nous avons un avocat auprès du Père, Jésus-Christ le juste. 1 Jean 2:2  Il est lui-même une victime expiatoire pour nos péchés, non seulement pour les nôtres, mais aussi pour ceux du monde entier. Apocalypse 8:3  Et un autre ange vint, et il se tint sur l’autel, ayant un encensoir d’or ; on lui donna beaucoup de parfums, afin qu’il les offrît, avec les prières de tous les saints, sur l’autel d’or qui est devant le trône. Apocalypse 8:4  La fumée des parfums monta, avec les prières des saints, de la main de l’ange devant Dieu. </vt:lpstr>
      <vt:lpstr>1 Jn 2,2 </vt:lpstr>
      <vt:lpstr>            Jn 15,16 </vt:lpstr>
      <vt:lpstr>Présentation PowerPoint</vt:lpstr>
      <vt:lpstr>Esaïe 55:11  Ainsi en est-il de ma parole, qui sort de ma bouche : Elle ne retourne point à moi sans effet, Sans avoir exécuté ma volonté Et accompli mes desseins. Esaïe 55:12  Oui, vous sortirez avec joie, Et vous serez conduits en paix ; Les montagnes et les collines éclateront d’allégresse devant vous, Et tous les arbres de la campagne battront des mains. Esaïe 55:13  Au lieu de l’épine s’élèvera le cyprès, Au lieu de la ronce croîtra le myrte ; Et ce sera pour l’Eternel une gloire, Un monument perpétuel, impérissable. Michée 5:7   (5-6) Le reste de Jacob sera au milieu des peuples nombreux Comme une rosée qui vient de l’Eternel, Comme des gouttes d’eau sur l’herbe: Elles ne comptent pas sur l’homme, Elles ne dépendent pas des enfants des hommes. Romains 1:13  Je ne veux pas vous laisser ignorer, frères, que j’ai souvent formé le projet d’aller vous voir, afin de recueillir quelque fruit parmi vous, comme parmi les autres nations ; mais j’en ai été empêché jusqu’ici. Romains 15:16  d’être ministre de Jésus-Christ parmi les païens, m’acquittant du divin service de l’Evangile de Dieu, afin que les païens lui soient une offrande agréable, étant sanctifiée par l’Esprit-Saint. Romains 15:17   J’ai donc sujet de me glorifier en Jésus-Christ, pour ce qui regarde les choses de Dieu. Romains 15:18  Car je n’oserais mentionner aucune chose que Christ n’ait pas faite par moi pour amener les païens à l’obéissance, par la parole et par les actes, Romains 15:19  par la puissance des miracles et des prodiges, par la puissance de l’Esprit de Dieu, en sorte que, depuis Jérusalem et les pays voisins jusqu’en Illyrie, j’ai abondamment répandu l’Evangile de Christ. 1 Corinthiens 3:6  J’ai planté, Apollos a arrosé, mais Dieu a fait croître, 1 Corinthiens 3:7  en sorte que ce n’est pas celui qui plante qui est quelque chose, ni celui qui arrose, mais Dieu qui fait croître. Colossiens 1:6  Il est au milieu de vous, et dans le monde entier ; il porte des fruits, et il va grandissant, comme c’est aussi le cas parmi vous, depuis le jour où vous avez entendu et connu la grâce de Dieu conformément à la vérité, Jacques 3:18  Le fruit de la justice est semé dans la paix par ceux qui recherchent la paix. Genèse 18:18  Abraham deviendra certainement une nation grande et puissante, et en lui seront bénies toutes les nations de la terre. Psaumes 71:18  Ne m’abandonne pas, ô Dieu ! même dans la blanche vieillesse, Afin que j’annonce ta force à la génération présente, Ta puissance à la génération future ! Psaumes 78:4  Nous ne le cacherons point à leurs enfants ; Nous dirons à la génération future les louanges de l’Eternel, Et sa puissance, et les prodiges qu’il a opérés. Psaumes 78:5  Il a établi un témoignage en Jacob, Il a mis une loi en Israël, Et il a ordonné à nos pères de l’enseigner à leurs enfants, Psaumes 78:6  Pour qu’elle fût connue de la génération future, Des enfants qui naîtraient, Et que, devenus grands, ils en parlassent à leurs enfants, Psaumes 145:4  Que chaque génération célèbre tes œuvres, Et publie tes hauts faits ! Zacharie 1:4  Ne soyez pas comme vos pères, auxquels s’adressaient les premiers prophètes, en disant : Ainsi parle l’Eternel des armées : Détournez-vous de vos mauvaises voies, de vos mauvaises actions ! Mais ils n’écoutèrent pas, ils ne firent pas attention à moi, dit l’Eternel. Zacharie 1:5  Vos pères, où sont-ils ? et les prophètes pouvaient-ils vivre éternellement ? Zacharie 1:6  Cependant mes paroles et les ordres que j’avais donnés à mes serviteurs, les prophètes, n’ont-ils pas atteint vos pères ? Ils se sont retournés, et ils ont dit : L’Eternel des armées nous a traités comme il avait résolu de le faire selon nos voies et nos actions. </vt:lpstr>
      <vt:lpstr>Actes 20:25  Et maintenant voici, je sais que vous ne verrez plus mon visage, vous tous au milieu desquels j’ai passé en prêchant le royaume de Dieu. Actes 20:26  C’est pourquoi je vous déclare aujourd’hui que je suis pur du sang de vous tous, Actes 20:27  car je vous ai annoncé tout le conseil de Dieu, sans en rien cacher. Actes 20:28  Prenez donc garde à vous-mêmes, et à tout le troupeau sur lequel le Saint-Esprit vous a établis évêques, pour paître l’Eglise du Seigneur, qu’il s’est acquise par son propre sang. Romains 15:4  Or, tout ce qui a été écrit d’avance l’a été pour notre instruction, afin que, par la patience, et par la consolation que donnent les Ecritures, nous possédions l’espérance. 1 Corinthiens 10:11  Ces choses leur sont arrivées pour servir d’exemples, et elles ont été écrites pour notre instruction, à nous qui sommes parvenus à la fin des siècles. 2 Timothée 3:15  dès ton enfance, tu connais les saintes lettres, qui peuvent te rendre sage à salut par la foi en Jésus-Christ. 2 Timothée 3:16  Toute Ecriture est inspirée de Dieu, et utile pour enseigner, pour convaincre, pour corriger, pour instruire dans la justice, 2 Timothée 3:17  afin que l’homme de Dieu soit accompli et propre à toute bonne œuvre. Hébreux 11:4   C’est par la foi qu’Abel offrit à Dieu un sacrifice plus excellent que celui de Caïn ; c’est par elle qu’il fut déclaré juste, Dieu approuvant ses offrandes ; et c’est par elle qu’il parle encore, quoique mort. 1 Pierre 1:14  Comme des enfants obéissants, ne vous conformez pas aux convoitises que vous aviez autrefois, quand vous étiez dans l’ignorance. 1 Pierre 1:15  Mais, puisque celui qui vous a appelés est saint, vous aussi soyez saints dans toute votre conduite, 1 Pierre 1:16  (1-15) selon qu’il est écrit : (1-16) Vous serez saints, car je suis saint. 1 Pierre 1:17  Et si vous invoquez comme Père celui qui juge selon l’œuvre de chacun, sans acception de personnes, conduisez-vous avec crainte pendant le temps de votre pèlerinage, 1 Pierre 1:18  sachant que ce n’est pas par des choses périssables, par de l’argent ou de l’or, que vous avez été rachetés de la vaine manière de vivre que vous aviez héritée de vos pères, 1 Pierre 1:19  mais par le sang précieux de Christ, comme d’un agneau sans défaut et sans tache, 1 Pierre 1:20  prédestiné avant la fondation du monde, et manifesté à la fin des temps, à cause de vous, 1 Pierre 1:21  qui par lui croyez en Dieu, lequel l’a ressuscité des morts et lui a donné la gloire, en sorte que votre foi et votre espérance reposent sur Dieu. 1 Pierre 3:2  en voyant votre manière de vivre chaste et réservée. 1 Pierre 3:15  Mais sanctifiez dans vos cœurs Christ le Seigneur, étant toujours prêts à vous défendre, avec douceur et respect, devant quiconque vous demande raison de l’espérance qui est en vous, Jean 15:7  Si vous demeurez en moi, et que mes paroles demeurent en vous, demandez ce que vous voudrez, et cela vous sera accordé. Jean 14:13  et tout ce que vous demanderez en mon nom, je le ferai, afin que le Père soit glorifié dans le Fils. Jean 14:14  Si vous demandez quelque chose en mon nom, je le ferai. Jean 16:23   En ce jour-là, vous ne m’interrogerez plus sur rien. En vérité, en vérité, je vous le dis, ce que vous demanderez au Père, il vous le donnera en mon nom. Jean 16:24  Jusqu’à présent vous n’avez rien demandé en mon nom. Demandez, et vous recevrez, afin que votre joie soit parfaite. Matthieu 21:22  Tout ce que vous demanderez avec foi par la prière, vous le recevrez.</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Etudier la Bible avec les parallèles</dc:title>
  <dc:creator>Philippe</dc:creator>
  <cp:lastModifiedBy>Philippe</cp:lastModifiedBy>
  <cp:revision>69</cp:revision>
  <dcterms:created xsi:type="dcterms:W3CDTF">2012-01-15T14:38:06Z</dcterms:created>
  <dcterms:modified xsi:type="dcterms:W3CDTF">2018-01-19T10:29:56Z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1204902708</vt:i4>
  </property>
  <property fmtid="{D5CDD505-2E9C-101B-9397-08002B2CF9AE}" pid="3" name="_NewReviewCycle">
    <vt:lpwstr/>
  </property>
  <property fmtid="{D5CDD505-2E9C-101B-9397-08002B2CF9AE}" pid="4" name="_EmailSubject">
    <vt:lpwstr>PowerPoint retoucchés</vt:lpwstr>
  </property>
  <property fmtid="{D5CDD505-2E9C-101B-9397-08002B2CF9AE}" pid="5" name="_AuthorEmail">
    <vt:lpwstr>thcformation@free.fr</vt:lpwstr>
  </property>
  <property fmtid="{D5CDD505-2E9C-101B-9397-08002B2CF9AE}" pid="6" name="_AuthorEmailDisplayName">
    <vt:lpwstr>TCCF</vt:lpwstr>
  </property>
</Properties>
</file>